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sldIdLst>
    <p:sldId id="256" r:id="rId2"/>
    <p:sldId id="283" r:id="rId3"/>
    <p:sldId id="284" r:id="rId4"/>
    <p:sldId id="285" r:id="rId5"/>
    <p:sldId id="257" r:id="rId6"/>
    <p:sldId id="258" r:id="rId7"/>
    <p:sldId id="259" r:id="rId8"/>
    <p:sldId id="266" r:id="rId9"/>
    <p:sldId id="286" r:id="rId10"/>
    <p:sldId id="279" r:id="rId11"/>
    <p:sldId id="261" r:id="rId12"/>
    <p:sldId id="263" r:id="rId13"/>
    <p:sldId id="268" r:id="rId14"/>
    <p:sldId id="269" r:id="rId15"/>
    <p:sldId id="280" r:id="rId16"/>
    <p:sldId id="272" r:id="rId17"/>
    <p:sldId id="282" r:id="rId18"/>
    <p:sldId id="273" r:id="rId19"/>
    <p:sldId id="274" r:id="rId20"/>
    <p:sldId id="287" r:id="rId21"/>
    <p:sldId id="275" r:id="rId22"/>
    <p:sldId id="281" r:id="rId23"/>
    <p:sldId id="276" r:id="rId24"/>
    <p:sldId id="288" r:id="rId25"/>
    <p:sldId id="278" r:id="rId26"/>
    <p:sldId id="289" r:id="rId27"/>
    <p:sldId id="290" r:id="rId28"/>
    <p:sldId id="291" r:id="rId29"/>
    <p:sldId id="292" r:id="rId30"/>
    <p:sldId id="293" r:id="rId3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97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diagrams/_rels/data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svg"/><Relationship Id="rId1" Type="http://schemas.openxmlformats.org/officeDocument/2006/relationships/image" Target="../media/image57.png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sv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diagrams/_rels/drawing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svg"/><Relationship Id="rId1" Type="http://schemas.openxmlformats.org/officeDocument/2006/relationships/image" Target="../media/image57.png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sv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6_2">
  <dgm:title val=""/>
  <dgm:desc val=""/>
  <dgm:catLst>
    <dgm:cat type="accent6" pri="16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14C5E7-C334-46FA-8822-C945D0631810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28AFC29-062A-480D-8062-7FE42B37030B}">
      <dgm:prSet/>
      <dgm:spPr/>
      <dgm:t>
        <a:bodyPr/>
        <a:lstStyle/>
        <a:p>
          <a:pPr algn="ctr"/>
          <a:r>
            <a:rPr lang="tr-TR" b="0" i="0" baseline="0" dirty="0">
              <a:solidFill>
                <a:schemeClr val="tx1"/>
              </a:solidFill>
            </a:rPr>
            <a:t>Üniversitemizin gelişiminde dış paydaş görüşlerini almak</a:t>
          </a:r>
          <a:endParaRPr lang="en-US" dirty="0">
            <a:solidFill>
              <a:schemeClr val="tx1"/>
            </a:solidFill>
          </a:endParaRPr>
        </a:p>
      </dgm:t>
    </dgm:pt>
    <dgm:pt modelId="{8BC3E18F-DCC0-4B78-B17F-7B53691EDB33}" type="parTrans" cxnId="{421B324C-C400-498B-855E-E659C6337C79}">
      <dgm:prSet/>
      <dgm:spPr/>
      <dgm:t>
        <a:bodyPr/>
        <a:lstStyle/>
        <a:p>
          <a:pPr algn="ctr"/>
          <a:endParaRPr lang="en-US"/>
        </a:p>
      </dgm:t>
    </dgm:pt>
    <dgm:pt modelId="{081D71A7-D46E-4F05-AA4C-9052F7BF9A14}" type="sibTrans" cxnId="{421B324C-C400-498B-855E-E659C6337C79}">
      <dgm:prSet phldrT="01" phldr="0"/>
      <dgm:spPr/>
      <dgm:t>
        <a:bodyPr/>
        <a:lstStyle/>
        <a:p>
          <a:pPr algn="ctr"/>
          <a:r>
            <a:rPr lang="en-US"/>
            <a:t>01</a:t>
          </a:r>
        </a:p>
      </dgm:t>
    </dgm:pt>
    <dgm:pt modelId="{9406F240-F919-44DE-8A75-A36D504306E8}">
      <dgm:prSet/>
      <dgm:spPr/>
      <dgm:t>
        <a:bodyPr/>
        <a:lstStyle/>
        <a:p>
          <a:pPr algn="ctr"/>
          <a:r>
            <a:rPr lang="tr-TR" b="0" i="0" baseline="0">
              <a:solidFill>
                <a:schemeClr val="tx1"/>
              </a:solidFill>
            </a:rPr>
            <a:t>Sektör – Üniversite iş birliğini güçlendirmek</a:t>
          </a:r>
          <a:endParaRPr lang="en-US">
            <a:solidFill>
              <a:schemeClr val="tx1"/>
            </a:solidFill>
          </a:endParaRPr>
        </a:p>
      </dgm:t>
    </dgm:pt>
    <dgm:pt modelId="{66D1EE74-0694-4C4D-ADD1-340EED2DEE97}" type="parTrans" cxnId="{075E64B5-7AEF-483E-AAD9-3170C7465EAF}">
      <dgm:prSet/>
      <dgm:spPr/>
      <dgm:t>
        <a:bodyPr/>
        <a:lstStyle/>
        <a:p>
          <a:pPr algn="ctr"/>
          <a:endParaRPr lang="en-US"/>
        </a:p>
      </dgm:t>
    </dgm:pt>
    <dgm:pt modelId="{2A72EFC9-502F-486E-93BC-76A455247CFB}" type="sibTrans" cxnId="{075E64B5-7AEF-483E-AAD9-3170C7465EAF}">
      <dgm:prSet phldrT="02" phldr="0"/>
      <dgm:spPr/>
      <dgm:t>
        <a:bodyPr/>
        <a:lstStyle/>
        <a:p>
          <a:pPr algn="ctr"/>
          <a:r>
            <a:rPr lang="en-US"/>
            <a:t>02</a:t>
          </a:r>
        </a:p>
      </dgm:t>
    </dgm:pt>
    <dgm:pt modelId="{B8F432F5-E0FD-41D2-A9DA-5178586D2178}">
      <dgm:prSet/>
      <dgm:spPr/>
      <dgm:t>
        <a:bodyPr/>
        <a:lstStyle/>
        <a:p>
          <a:pPr algn="ctr"/>
          <a:r>
            <a:rPr lang="tr-TR" b="0" i="0" baseline="0">
              <a:solidFill>
                <a:schemeClr val="tx1"/>
              </a:solidFill>
            </a:rPr>
            <a:t>Eğitim, araştırma ve toplumsal katkı faaliyetlerimizi paydaşlarımızla uyumlu hale getirmek</a:t>
          </a:r>
          <a:endParaRPr lang="en-US">
            <a:solidFill>
              <a:schemeClr val="tx1"/>
            </a:solidFill>
          </a:endParaRPr>
        </a:p>
      </dgm:t>
    </dgm:pt>
    <dgm:pt modelId="{ACFD1919-1877-4EAB-841E-D5570FB987AE}" type="parTrans" cxnId="{DB638DFC-253B-42F6-8095-FDAF6DA3BB20}">
      <dgm:prSet/>
      <dgm:spPr/>
      <dgm:t>
        <a:bodyPr/>
        <a:lstStyle/>
        <a:p>
          <a:pPr algn="ctr"/>
          <a:endParaRPr lang="en-US"/>
        </a:p>
      </dgm:t>
    </dgm:pt>
    <dgm:pt modelId="{8B3BFA15-E35E-4310-A95D-40BB3D04B203}" type="sibTrans" cxnId="{DB638DFC-253B-42F6-8095-FDAF6DA3BB20}">
      <dgm:prSet phldrT="03" phldr="0"/>
      <dgm:spPr/>
      <dgm:t>
        <a:bodyPr/>
        <a:lstStyle/>
        <a:p>
          <a:pPr algn="ctr"/>
          <a:r>
            <a:rPr lang="en-US"/>
            <a:t>03</a:t>
          </a:r>
        </a:p>
      </dgm:t>
    </dgm:pt>
    <dgm:pt modelId="{1C8A9BE1-7D1A-4519-912E-30B0173A4065}" type="pres">
      <dgm:prSet presAssocID="{5D14C5E7-C334-46FA-8822-C945D0631810}" presName="Name0" presStyleCnt="0">
        <dgm:presLayoutVars>
          <dgm:animLvl val="lvl"/>
          <dgm:resizeHandles val="exact"/>
        </dgm:presLayoutVars>
      </dgm:prSet>
      <dgm:spPr/>
    </dgm:pt>
    <dgm:pt modelId="{2A0BD657-1A9B-456C-B988-3A6E44B0697E}" type="pres">
      <dgm:prSet presAssocID="{628AFC29-062A-480D-8062-7FE42B37030B}" presName="compositeNode" presStyleCnt="0">
        <dgm:presLayoutVars>
          <dgm:bulletEnabled val="1"/>
        </dgm:presLayoutVars>
      </dgm:prSet>
      <dgm:spPr/>
    </dgm:pt>
    <dgm:pt modelId="{75F7167D-9BF7-41EE-BADF-F62E34ED2B88}" type="pres">
      <dgm:prSet presAssocID="{628AFC29-062A-480D-8062-7FE42B37030B}" presName="bgRect" presStyleLbl="alignNode1" presStyleIdx="0" presStyleCnt="3"/>
      <dgm:spPr/>
    </dgm:pt>
    <dgm:pt modelId="{D00A033C-D312-4532-8C29-4A32FAA19089}" type="pres">
      <dgm:prSet presAssocID="{081D71A7-D46E-4F05-AA4C-9052F7BF9A14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39F199CB-9046-4283-9AC2-2321D05023C0}" type="pres">
      <dgm:prSet presAssocID="{628AFC29-062A-480D-8062-7FE42B37030B}" presName="nodeRect" presStyleLbl="alignNode1" presStyleIdx="0" presStyleCnt="3">
        <dgm:presLayoutVars>
          <dgm:bulletEnabled val="1"/>
        </dgm:presLayoutVars>
      </dgm:prSet>
      <dgm:spPr/>
    </dgm:pt>
    <dgm:pt modelId="{43DCA90F-7599-4A21-B5CC-3C561A45D1DB}" type="pres">
      <dgm:prSet presAssocID="{081D71A7-D46E-4F05-AA4C-9052F7BF9A14}" presName="sibTrans" presStyleCnt="0"/>
      <dgm:spPr/>
    </dgm:pt>
    <dgm:pt modelId="{4896E379-51B1-484B-8881-D4B4ED7E5559}" type="pres">
      <dgm:prSet presAssocID="{9406F240-F919-44DE-8A75-A36D504306E8}" presName="compositeNode" presStyleCnt="0">
        <dgm:presLayoutVars>
          <dgm:bulletEnabled val="1"/>
        </dgm:presLayoutVars>
      </dgm:prSet>
      <dgm:spPr/>
    </dgm:pt>
    <dgm:pt modelId="{CB7A74B8-0BCF-411F-92F0-1D6587719B2E}" type="pres">
      <dgm:prSet presAssocID="{9406F240-F919-44DE-8A75-A36D504306E8}" presName="bgRect" presStyleLbl="alignNode1" presStyleIdx="1" presStyleCnt="3"/>
      <dgm:spPr/>
    </dgm:pt>
    <dgm:pt modelId="{EEAC72EF-0524-423E-9306-B4F0D2EC556E}" type="pres">
      <dgm:prSet presAssocID="{2A72EFC9-502F-486E-93BC-76A455247CFB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B65CE35A-5493-485C-B1E9-0D9C901F97F9}" type="pres">
      <dgm:prSet presAssocID="{9406F240-F919-44DE-8A75-A36D504306E8}" presName="nodeRect" presStyleLbl="alignNode1" presStyleIdx="1" presStyleCnt="3">
        <dgm:presLayoutVars>
          <dgm:bulletEnabled val="1"/>
        </dgm:presLayoutVars>
      </dgm:prSet>
      <dgm:spPr/>
    </dgm:pt>
    <dgm:pt modelId="{7CD3647B-4FD5-4963-9FA3-E75D08A83B66}" type="pres">
      <dgm:prSet presAssocID="{2A72EFC9-502F-486E-93BC-76A455247CFB}" presName="sibTrans" presStyleCnt="0"/>
      <dgm:spPr/>
    </dgm:pt>
    <dgm:pt modelId="{9D56E1DD-5079-4B5F-9DFD-6E25D28B35B2}" type="pres">
      <dgm:prSet presAssocID="{B8F432F5-E0FD-41D2-A9DA-5178586D2178}" presName="compositeNode" presStyleCnt="0">
        <dgm:presLayoutVars>
          <dgm:bulletEnabled val="1"/>
        </dgm:presLayoutVars>
      </dgm:prSet>
      <dgm:spPr/>
    </dgm:pt>
    <dgm:pt modelId="{7437C74C-32FA-4D8F-AEA5-153AF7BF165B}" type="pres">
      <dgm:prSet presAssocID="{B8F432F5-E0FD-41D2-A9DA-5178586D2178}" presName="bgRect" presStyleLbl="alignNode1" presStyleIdx="2" presStyleCnt="3"/>
      <dgm:spPr/>
    </dgm:pt>
    <dgm:pt modelId="{EC61F133-3D09-403C-ABC9-6AB6EAA4DFAC}" type="pres">
      <dgm:prSet presAssocID="{8B3BFA15-E35E-4310-A95D-40BB3D04B203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A51C91F5-6CE1-4BAA-A838-94A5A1044D2D}" type="pres">
      <dgm:prSet presAssocID="{B8F432F5-E0FD-41D2-A9DA-5178586D2178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2B5CA610-C5BD-4443-B387-F263C78D1CEB}" type="presOf" srcId="{8B3BFA15-E35E-4310-A95D-40BB3D04B203}" destId="{EC61F133-3D09-403C-ABC9-6AB6EAA4DFAC}" srcOrd="0" destOrd="0" presId="urn:microsoft.com/office/officeart/2016/7/layout/LinearBlockProcessNumbered"/>
    <dgm:cxn modelId="{2CE1C61E-EBFF-478B-A5DC-EECFD8C8DD33}" type="presOf" srcId="{9406F240-F919-44DE-8A75-A36D504306E8}" destId="{B65CE35A-5493-485C-B1E9-0D9C901F97F9}" srcOrd="1" destOrd="0" presId="urn:microsoft.com/office/officeart/2016/7/layout/LinearBlockProcessNumbered"/>
    <dgm:cxn modelId="{E201E427-8526-43F9-924C-AE7D8C8DB089}" type="presOf" srcId="{5D14C5E7-C334-46FA-8822-C945D0631810}" destId="{1C8A9BE1-7D1A-4519-912E-30B0173A4065}" srcOrd="0" destOrd="0" presId="urn:microsoft.com/office/officeart/2016/7/layout/LinearBlockProcessNumbered"/>
    <dgm:cxn modelId="{421B324C-C400-498B-855E-E659C6337C79}" srcId="{5D14C5E7-C334-46FA-8822-C945D0631810}" destId="{628AFC29-062A-480D-8062-7FE42B37030B}" srcOrd="0" destOrd="0" parTransId="{8BC3E18F-DCC0-4B78-B17F-7B53691EDB33}" sibTransId="{081D71A7-D46E-4F05-AA4C-9052F7BF9A14}"/>
    <dgm:cxn modelId="{EB302D6F-4175-4039-95C6-AA3D7EBBD497}" type="presOf" srcId="{628AFC29-062A-480D-8062-7FE42B37030B}" destId="{75F7167D-9BF7-41EE-BADF-F62E34ED2B88}" srcOrd="0" destOrd="0" presId="urn:microsoft.com/office/officeart/2016/7/layout/LinearBlockProcessNumbered"/>
    <dgm:cxn modelId="{7563C271-3634-4911-9BBC-A3430C26DE6B}" type="presOf" srcId="{628AFC29-062A-480D-8062-7FE42B37030B}" destId="{39F199CB-9046-4283-9AC2-2321D05023C0}" srcOrd="1" destOrd="0" presId="urn:microsoft.com/office/officeart/2016/7/layout/LinearBlockProcessNumbered"/>
    <dgm:cxn modelId="{1245B175-16ED-4B9A-80F4-3A5C3CF1C618}" type="presOf" srcId="{2A72EFC9-502F-486E-93BC-76A455247CFB}" destId="{EEAC72EF-0524-423E-9306-B4F0D2EC556E}" srcOrd="0" destOrd="0" presId="urn:microsoft.com/office/officeart/2016/7/layout/LinearBlockProcessNumbered"/>
    <dgm:cxn modelId="{5CA79157-07AF-4219-8B74-7D81B9095A44}" type="presOf" srcId="{B8F432F5-E0FD-41D2-A9DA-5178586D2178}" destId="{A51C91F5-6CE1-4BAA-A838-94A5A1044D2D}" srcOrd="1" destOrd="0" presId="urn:microsoft.com/office/officeart/2016/7/layout/LinearBlockProcessNumbered"/>
    <dgm:cxn modelId="{F114B759-3452-4353-9D30-9773C3A88AEE}" type="presOf" srcId="{9406F240-F919-44DE-8A75-A36D504306E8}" destId="{CB7A74B8-0BCF-411F-92F0-1D6587719B2E}" srcOrd="0" destOrd="0" presId="urn:microsoft.com/office/officeart/2016/7/layout/LinearBlockProcessNumbered"/>
    <dgm:cxn modelId="{075E64B5-7AEF-483E-AAD9-3170C7465EAF}" srcId="{5D14C5E7-C334-46FA-8822-C945D0631810}" destId="{9406F240-F919-44DE-8A75-A36D504306E8}" srcOrd="1" destOrd="0" parTransId="{66D1EE74-0694-4C4D-ADD1-340EED2DEE97}" sibTransId="{2A72EFC9-502F-486E-93BC-76A455247CFB}"/>
    <dgm:cxn modelId="{D1F597D5-8F5C-4B01-8FF1-86847D7C7297}" type="presOf" srcId="{B8F432F5-E0FD-41D2-A9DA-5178586D2178}" destId="{7437C74C-32FA-4D8F-AEA5-153AF7BF165B}" srcOrd="0" destOrd="0" presId="urn:microsoft.com/office/officeart/2016/7/layout/LinearBlockProcessNumbered"/>
    <dgm:cxn modelId="{174322D8-446D-42D1-A3BE-7C671A5FB4EE}" type="presOf" srcId="{081D71A7-D46E-4F05-AA4C-9052F7BF9A14}" destId="{D00A033C-D312-4532-8C29-4A32FAA19089}" srcOrd="0" destOrd="0" presId="urn:microsoft.com/office/officeart/2016/7/layout/LinearBlockProcessNumbered"/>
    <dgm:cxn modelId="{DB638DFC-253B-42F6-8095-FDAF6DA3BB20}" srcId="{5D14C5E7-C334-46FA-8822-C945D0631810}" destId="{B8F432F5-E0FD-41D2-A9DA-5178586D2178}" srcOrd="2" destOrd="0" parTransId="{ACFD1919-1877-4EAB-841E-D5570FB987AE}" sibTransId="{8B3BFA15-E35E-4310-A95D-40BB3D04B203}"/>
    <dgm:cxn modelId="{F823B91A-5F6D-4072-9A94-821454C54B6F}" type="presParOf" srcId="{1C8A9BE1-7D1A-4519-912E-30B0173A4065}" destId="{2A0BD657-1A9B-456C-B988-3A6E44B0697E}" srcOrd="0" destOrd="0" presId="urn:microsoft.com/office/officeart/2016/7/layout/LinearBlockProcessNumbered"/>
    <dgm:cxn modelId="{5C6975EA-9906-4229-80C2-0104CE0CD765}" type="presParOf" srcId="{2A0BD657-1A9B-456C-B988-3A6E44B0697E}" destId="{75F7167D-9BF7-41EE-BADF-F62E34ED2B88}" srcOrd="0" destOrd="0" presId="urn:microsoft.com/office/officeart/2016/7/layout/LinearBlockProcessNumbered"/>
    <dgm:cxn modelId="{5B965FAE-74F4-49C3-A66E-DFDC27DB74EC}" type="presParOf" srcId="{2A0BD657-1A9B-456C-B988-3A6E44B0697E}" destId="{D00A033C-D312-4532-8C29-4A32FAA19089}" srcOrd="1" destOrd="0" presId="urn:microsoft.com/office/officeart/2016/7/layout/LinearBlockProcessNumbered"/>
    <dgm:cxn modelId="{B74CB12B-7C90-421B-8438-A2DDDD3C1421}" type="presParOf" srcId="{2A0BD657-1A9B-456C-B988-3A6E44B0697E}" destId="{39F199CB-9046-4283-9AC2-2321D05023C0}" srcOrd="2" destOrd="0" presId="urn:microsoft.com/office/officeart/2016/7/layout/LinearBlockProcessNumbered"/>
    <dgm:cxn modelId="{127F553D-DC6F-4C52-8476-816531B870F5}" type="presParOf" srcId="{1C8A9BE1-7D1A-4519-912E-30B0173A4065}" destId="{43DCA90F-7599-4A21-B5CC-3C561A45D1DB}" srcOrd="1" destOrd="0" presId="urn:microsoft.com/office/officeart/2016/7/layout/LinearBlockProcessNumbered"/>
    <dgm:cxn modelId="{513EF1F6-6880-44EC-A3AB-9CEC8EDC1A53}" type="presParOf" srcId="{1C8A9BE1-7D1A-4519-912E-30B0173A4065}" destId="{4896E379-51B1-484B-8881-D4B4ED7E5559}" srcOrd="2" destOrd="0" presId="urn:microsoft.com/office/officeart/2016/7/layout/LinearBlockProcessNumbered"/>
    <dgm:cxn modelId="{49054F25-2E15-4C45-9EFA-8DB0909797B6}" type="presParOf" srcId="{4896E379-51B1-484B-8881-D4B4ED7E5559}" destId="{CB7A74B8-0BCF-411F-92F0-1D6587719B2E}" srcOrd="0" destOrd="0" presId="urn:microsoft.com/office/officeart/2016/7/layout/LinearBlockProcessNumbered"/>
    <dgm:cxn modelId="{83DFD6B6-A9F2-4ADE-970E-D481B1B740F4}" type="presParOf" srcId="{4896E379-51B1-484B-8881-D4B4ED7E5559}" destId="{EEAC72EF-0524-423E-9306-B4F0D2EC556E}" srcOrd="1" destOrd="0" presId="urn:microsoft.com/office/officeart/2016/7/layout/LinearBlockProcessNumbered"/>
    <dgm:cxn modelId="{A07D7C3D-F094-4139-9EDA-7056D8332C30}" type="presParOf" srcId="{4896E379-51B1-484B-8881-D4B4ED7E5559}" destId="{B65CE35A-5493-485C-B1E9-0D9C901F97F9}" srcOrd="2" destOrd="0" presId="urn:microsoft.com/office/officeart/2016/7/layout/LinearBlockProcessNumbered"/>
    <dgm:cxn modelId="{AA425D1E-D92D-494F-A0D9-F84E20EDECBE}" type="presParOf" srcId="{1C8A9BE1-7D1A-4519-912E-30B0173A4065}" destId="{7CD3647B-4FD5-4963-9FA3-E75D08A83B66}" srcOrd="3" destOrd="0" presId="urn:microsoft.com/office/officeart/2016/7/layout/LinearBlockProcessNumbered"/>
    <dgm:cxn modelId="{E57572DF-A39F-44A0-A3C8-B465D3961D4B}" type="presParOf" srcId="{1C8A9BE1-7D1A-4519-912E-30B0173A4065}" destId="{9D56E1DD-5079-4B5F-9DFD-6E25D28B35B2}" srcOrd="4" destOrd="0" presId="urn:microsoft.com/office/officeart/2016/7/layout/LinearBlockProcessNumbered"/>
    <dgm:cxn modelId="{B8392643-C6D9-4B4F-97A9-4A1AB6C9C7A7}" type="presParOf" srcId="{9D56E1DD-5079-4B5F-9DFD-6E25D28B35B2}" destId="{7437C74C-32FA-4D8F-AEA5-153AF7BF165B}" srcOrd="0" destOrd="0" presId="urn:microsoft.com/office/officeart/2016/7/layout/LinearBlockProcessNumbered"/>
    <dgm:cxn modelId="{B1465582-B438-4EC8-A97D-41BA86C2E0E1}" type="presParOf" srcId="{9D56E1DD-5079-4B5F-9DFD-6E25D28B35B2}" destId="{EC61F133-3D09-403C-ABC9-6AB6EAA4DFAC}" srcOrd="1" destOrd="0" presId="urn:microsoft.com/office/officeart/2016/7/layout/LinearBlockProcessNumbered"/>
    <dgm:cxn modelId="{814F3805-5A29-4A5B-8AE6-7280621F9F73}" type="presParOf" srcId="{9D56E1DD-5079-4B5F-9DFD-6E25D28B35B2}" destId="{A51C91F5-6CE1-4BAA-A838-94A5A1044D2D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6647BA8-7150-4443-92FF-FBBB48B33E12}" type="doc">
      <dgm:prSet loTypeId="urn:microsoft.com/office/officeart/2005/8/layout/vList4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BE12D1B3-CE3D-482C-8B6C-96A56CC914B2}">
      <dgm:prSet/>
      <dgm:spPr/>
      <dgm:t>
        <a:bodyPr/>
        <a:lstStyle/>
        <a:p>
          <a:r>
            <a:rPr lang="tr-TR">
              <a:solidFill>
                <a:schemeClr val="tx1"/>
              </a:solidFill>
            </a:rPr>
            <a:t>Üniversitemizle yürüttüğünüz (veya yürütebileceğinizi düşündüğünüz) iş birliği türleri nelerdir? (ör. danışmanlık, Ar-Ge, eğitim, sosyal proje vb.)</a:t>
          </a:r>
          <a:endParaRPr lang="en-US">
            <a:solidFill>
              <a:schemeClr val="tx1"/>
            </a:solidFill>
          </a:endParaRPr>
        </a:p>
      </dgm:t>
    </dgm:pt>
    <dgm:pt modelId="{6B988DA7-660B-4088-8FD6-36199B77C775}" type="parTrans" cxnId="{DA2655E4-05BA-4F14-A815-B84FC81FA7A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324AE73-FDFF-4389-A410-3C4CE5A36D9F}" type="sibTrans" cxnId="{DA2655E4-05BA-4F14-A815-B84FC81FA7A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9D434E6-F771-4BB6-BD2B-2DBC55F36030}">
      <dgm:prSet/>
      <dgm:spPr/>
      <dgm:t>
        <a:bodyPr/>
        <a:lstStyle/>
        <a:p>
          <a:r>
            <a:rPr lang="tr-TR" dirty="0">
              <a:solidFill>
                <a:schemeClr val="tx1"/>
              </a:solidFill>
            </a:rPr>
            <a:t>Üniversite–sektör iş birliğinin önündeki engeller sizce nelerdir?</a:t>
          </a:r>
          <a:endParaRPr lang="en-US" dirty="0">
            <a:solidFill>
              <a:schemeClr val="tx1"/>
            </a:solidFill>
          </a:endParaRPr>
        </a:p>
      </dgm:t>
    </dgm:pt>
    <dgm:pt modelId="{ED94E375-E887-4552-B6B9-963697364563}" type="parTrans" cxnId="{60ECAB8A-625B-4E68-963C-1BE5CB89F07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F54A45A-00BC-4D49-B702-A7477D8F5195}" type="sibTrans" cxnId="{60ECAB8A-625B-4E68-963C-1BE5CB89F07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BC71235-2D5D-4ACF-A9E6-6C16EB461FCE}">
      <dgm:prSet/>
      <dgm:spPr/>
      <dgm:t>
        <a:bodyPr/>
        <a:lstStyle/>
        <a:p>
          <a:r>
            <a:rPr lang="tr-TR">
              <a:solidFill>
                <a:schemeClr val="tx1"/>
              </a:solidFill>
            </a:rPr>
            <a:t>Ortak proje geliştirme süreçlerinde üniversitenin daha aktif rol alması için ne tür destekler sağlanabilir?</a:t>
          </a:r>
          <a:endParaRPr lang="en-US">
            <a:solidFill>
              <a:schemeClr val="tx1"/>
            </a:solidFill>
          </a:endParaRPr>
        </a:p>
      </dgm:t>
    </dgm:pt>
    <dgm:pt modelId="{AAE3C7F2-AC9F-4BFE-A318-E83549D8645B}" type="parTrans" cxnId="{F08CBEF2-937A-457A-A940-43B8AC032EF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C13327B-6655-4840-846A-99A03D444699}" type="sibTrans" cxnId="{F08CBEF2-937A-457A-A940-43B8AC032EF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32E324F-F0A9-43E8-A1EE-1C0631A2B123}">
      <dgm:prSet/>
      <dgm:spPr/>
      <dgm:t>
        <a:bodyPr/>
        <a:lstStyle/>
        <a:p>
          <a:r>
            <a:rPr lang="tr-TR" dirty="0">
              <a:solidFill>
                <a:schemeClr val="tx1"/>
              </a:solidFill>
            </a:rPr>
            <a:t>Üniversitemiz, yerel ve bölgesel kalkınma hedeflerine daha fazla nasıl katkı sunabilir?</a:t>
          </a:r>
          <a:endParaRPr lang="en-US" dirty="0">
            <a:solidFill>
              <a:schemeClr val="tx1"/>
            </a:solidFill>
          </a:endParaRPr>
        </a:p>
      </dgm:t>
    </dgm:pt>
    <dgm:pt modelId="{122F7C72-8026-4FC8-A0C9-BDD8FB5DD8F6}" type="parTrans" cxnId="{A2BA1375-7489-42D5-8086-A10CE0A1B23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B2EF089-50AB-4FF2-B518-95AE619895D9}" type="sibTrans" cxnId="{A2BA1375-7489-42D5-8086-A10CE0A1B23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7AF90C1-0561-4EA9-8406-1D901C0AAE05}" type="pres">
      <dgm:prSet presAssocID="{D6647BA8-7150-4443-92FF-FBBB48B33E12}" presName="linear" presStyleCnt="0">
        <dgm:presLayoutVars>
          <dgm:dir/>
          <dgm:resizeHandles val="exact"/>
        </dgm:presLayoutVars>
      </dgm:prSet>
      <dgm:spPr/>
    </dgm:pt>
    <dgm:pt modelId="{DBDFEB9E-EE2C-4851-8495-BBCB531BB0C1}" type="pres">
      <dgm:prSet presAssocID="{BE12D1B3-CE3D-482C-8B6C-96A56CC914B2}" presName="comp" presStyleCnt="0"/>
      <dgm:spPr/>
    </dgm:pt>
    <dgm:pt modelId="{5D3D196E-58D3-4A91-9020-B233C4D8B3A8}" type="pres">
      <dgm:prSet presAssocID="{BE12D1B3-CE3D-482C-8B6C-96A56CC914B2}" presName="box" presStyleLbl="node1" presStyleIdx="0" presStyleCnt="4"/>
      <dgm:spPr/>
    </dgm:pt>
    <dgm:pt modelId="{0AA9849F-F615-4A38-880B-949DE176F2CD}" type="pres">
      <dgm:prSet presAssocID="{BE12D1B3-CE3D-482C-8B6C-96A56CC914B2}" presName="img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767D6B7C-D2EE-4B08-9C16-85630B3C8CB6}" type="pres">
      <dgm:prSet presAssocID="{BE12D1B3-CE3D-482C-8B6C-96A56CC914B2}" presName="text" presStyleLbl="node1" presStyleIdx="0" presStyleCnt="4">
        <dgm:presLayoutVars>
          <dgm:bulletEnabled val="1"/>
        </dgm:presLayoutVars>
      </dgm:prSet>
      <dgm:spPr/>
    </dgm:pt>
    <dgm:pt modelId="{478AB94B-ECCD-4DA2-9F6C-5F6DA5BB71E6}" type="pres">
      <dgm:prSet presAssocID="{3324AE73-FDFF-4389-A410-3C4CE5A36D9F}" presName="spacer" presStyleCnt="0"/>
      <dgm:spPr/>
    </dgm:pt>
    <dgm:pt modelId="{EADC401F-8BEA-49CC-B3EB-30CB1A0B8512}" type="pres">
      <dgm:prSet presAssocID="{D9D434E6-F771-4BB6-BD2B-2DBC55F36030}" presName="comp" presStyleCnt="0"/>
      <dgm:spPr/>
    </dgm:pt>
    <dgm:pt modelId="{A918EF2E-324D-4A21-BE97-D82573F6D942}" type="pres">
      <dgm:prSet presAssocID="{D9D434E6-F771-4BB6-BD2B-2DBC55F36030}" presName="box" presStyleLbl="node1" presStyleIdx="1" presStyleCnt="4"/>
      <dgm:spPr/>
    </dgm:pt>
    <dgm:pt modelId="{9B916F11-E4C1-441E-9D88-DFE6C0A5D319}" type="pres">
      <dgm:prSet presAssocID="{D9D434E6-F771-4BB6-BD2B-2DBC55F36030}" presName="img" presStyleLbl="fgImgPlac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itaplar"/>
        </a:ext>
      </dgm:extLst>
    </dgm:pt>
    <dgm:pt modelId="{813FA624-5784-4645-8707-1BCE9A1A9C6A}" type="pres">
      <dgm:prSet presAssocID="{D9D434E6-F771-4BB6-BD2B-2DBC55F36030}" presName="text" presStyleLbl="node1" presStyleIdx="1" presStyleCnt="4">
        <dgm:presLayoutVars>
          <dgm:bulletEnabled val="1"/>
        </dgm:presLayoutVars>
      </dgm:prSet>
      <dgm:spPr/>
    </dgm:pt>
    <dgm:pt modelId="{F704E0F2-D63B-4C43-8AE7-FD22506DC47D}" type="pres">
      <dgm:prSet presAssocID="{BF54A45A-00BC-4D49-B702-A7477D8F5195}" presName="spacer" presStyleCnt="0"/>
      <dgm:spPr/>
    </dgm:pt>
    <dgm:pt modelId="{1E3BB357-6622-47F1-A2FE-584258CABB88}" type="pres">
      <dgm:prSet presAssocID="{4BC71235-2D5D-4ACF-A9E6-6C16EB461FCE}" presName="comp" presStyleCnt="0"/>
      <dgm:spPr/>
    </dgm:pt>
    <dgm:pt modelId="{A02572D9-AA55-460E-B43D-574B10290A5C}" type="pres">
      <dgm:prSet presAssocID="{4BC71235-2D5D-4ACF-A9E6-6C16EB461FCE}" presName="box" presStyleLbl="node1" presStyleIdx="2" presStyleCnt="4"/>
      <dgm:spPr/>
    </dgm:pt>
    <dgm:pt modelId="{1D550B37-FBEE-497E-82AF-15607F34B89A}" type="pres">
      <dgm:prSet presAssocID="{4BC71235-2D5D-4ACF-A9E6-6C16EB461FCE}" presName="img" presStyleLbl="fgImgPlac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nay işareti"/>
        </a:ext>
      </dgm:extLst>
    </dgm:pt>
    <dgm:pt modelId="{025B813C-F17E-44F4-AFB9-AECFF38BC64E}" type="pres">
      <dgm:prSet presAssocID="{4BC71235-2D5D-4ACF-A9E6-6C16EB461FCE}" presName="text" presStyleLbl="node1" presStyleIdx="2" presStyleCnt="4">
        <dgm:presLayoutVars>
          <dgm:bulletEnabled val="1"/>
        </dgm:presLayoutVars>
      </dgm:prSet>
      <dgm:spPr/>
    </dgm:pt>
    <dgm:pt modelId="{DD673BC3-B725-40F7-A9E4-BBA20C1B0E37}" type="pres">
      <dgm:prSet presAssocID="{BC13327B-6655-4840-846A-99A03D444699}" presName="spacer" presStyleCnt="0"/>
      <dgm:spPr/>
    </dgm:pt>
    <dgm:pt modelId="{22F6B2A7-6AC7-4BA5-8143-D2CD7D420E5D}" type="pres">
      <dgm:prSet presAssocID="{632E324F-F0A9-43E8-A1EE-1C0631A2B123}" presName="comp" presStyleCnt="0"/>
      <dgm:spPr/>
    </dgm:pt>
    <dgm:pt modelId="{C8A110C8-DC45-4854-B9F4-21A2CE4F8EC9}" type="pres">
      <dgm:prSet presAssocID="{632E324F-F0A9-43E8-A1EE-1C0631A2B123}" presName="box" presStyleLbl="node1" presStyleIdx="3" presStyleCnt="4"/>
      <dgm:spPr/>
    </dgm:pt>
    <dgm:pt modelId="{08A76CA6-F9F5-4A7F-8440-C0AAF833EB2D}" type="pres">
      <dgm:prSet presAssocID="{632E324F-F0A9-43E8-A1EE-1C0631A2B123}" presName="img" presStyleLbl="fgImgPlac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kul binası"/>
        </a:ext>
      </dgm:extLst>
    </dgm:pt>
    <dgm:pt modelId="{38F5D5FD-85DC-40BF-A5E9-3902ED448304}" type="pres">
      <dgm:prSet presAssocID="{632E324F-F0A9-43E8-A1EE-1C0631A2B123}" presName="text" presStyleLbl="node1" presStyleIdx="3" presStyleCnt="4">
        <dgm:presLayoutVars>
          <dgm:bulletEnabled val="1"/>
        </dgm:presLayoutVars>
      </dgm:prSet>
      <dgm:spPr/>
    </dgm:pt>
  </dgm:ptLst>
  <dgm:cxnLst>
    <dgm:cxn modelId="{BE6DA90A-845C-42A8-8FCB-0414641D5019}" type="presOf" srcId="{BE12D1B3-CE3D-482C-8B6C-96A56CC914B2}" destId="{767D6B7C-D2EE-4B08-9C16-85630B3C8CB6}" srcOrd="1" destOrd="0" presId="urn:microsoft.com/office/officeart/2005/8/layout/vList4"/>
    <dgm:cxn modelId="{EFEF2C26-5299-4D35-9FCF-6DF27DECBAB1}" type="presOf" srcId="{4BC71235-2D5D-4ACF-A9E6-6C16EB461FCE}" destId="{A02572D9-AA55-460E-B43D-574B10290A5C}" srcOrd="0" destOrd="0" presId="urn:microsoft.com/office/officeart/2005/8/layout/vList4"/>
    <dgm:cxn modelId="{47A79033-82B4-467D-9FA7-6B2E10C7868D}" type="presOf" srcId="{D6647BA8-7150-4443-92FF-FBBB48B33E12}" destId="{E7AF90C1-0561-4EA9-8406-1D901C0AAE05}" srcOrd="0" destOrd="0" presId="urn:microsoft.com/office/officeart/2005/8/layout/vList4"/>
    <dgm:cxn modelId="{92E6635B-8FA2-4A38-BB35-75795747B924}" type="presOf" srcId="{632E324F-F0A9-43E8-A1EE-1C0631A2B123}" destId="{38F5D5FD-85DC-40BF-A5E9-3902ED448304}" srcOrd="1" destOrd="0" presId="urn:microsoft.com/office/officeart/2005/8/layout/vList4"/>
    <dgm:cxn modelId="{B0704543-F9C3-4B00-A8B5-F318C453AF22}" type="presOf" srcId="{D9D434E6-F771-4BB6-BD2B-2DBC55F36030}" destId="{813FA624-5784-4645-8707-1BCE9A1A9C6A}" srcOrd="1" destOrd="0" presId="urn:microsoft.com/office/officeart/2005/8/layout/vList4"/>
    <dgm:cxn modelId="{A2BA1375-7489-42D5-8086-A10CE0A1B237}" srcId="{D6647BA8-7150-4443-92FF-FBBB48B33E12}" destId="{632E324F-F0A9-43E8-A1EE-1C0631A2B123}" srcOrd="3" destOrd="0" parTransId="{122F7C72-8026-4FC8-A0C9-BDD8FB5DD8F6}" sibTransId="{BB2EF089-50AB-4FF2-B518-95AE619895D9}"/>
    <dgm:cxn modelId="{60ECAB8A-625B-4E68-963C-1BE5CB89F07D}" srcId="{D6647BA8-7150-4443-92FF-FBBB48B33E12}" destId="{D9D434E6-F771-4BB6-BD2B-2DBC55F36030}" srcOrd="1" destOrd="0" parTransId="{ED94E375-E887-4552-B6B9-963697364563}" sibTransId="{BF54A45A-00BC-4D49-B702-A7477D8F5195}"/>
    <dgm:cxn modelId="{7EDB3690-7EB8-4A5B-B665-7F26D64B25A2}" type="presOf" srcId="{4BC71235-2D5D-4ACF-A9E6-6C16EB461FCE}" destId="{025B813C-F17E-44F4-AFB9-AECFF38BC64E}" srcOrd="1" destOrd="0" presId="urn:microsoft.com/office/officeart/2005/8/layout/vList4"/>
    <dgm:cxn modelId="{08CFF3D9-CBD3-4C34-887D-751DCB2CE627}" type="presOf" srcId="{632E324F-F0A9-43E8-A1EE-1C0631A2B123}" destId="{C8A110C8-DC45-4854-B9F4-21A2CE4F8EC9}" srcOrd="0" destOrd="0" presId="urn:microsoft.com/office/officeart/2005/8/layout/vList4"/>
    <dgm:cxn modelId="{1D2342DE-D59B-4315-B05B-34E27AAAD928}" type="presOf" srcId="{D9D434E6-F771-4BB6-BD2B-2DBC55F36030}" destId="{A918EF2E-324D-4A21-BE97-D82573F6D942}" srcOrd="0" destOrd="0" presId="urn:microsoft.com/office/officeart/2005/8/layout/vList4"/>
    <dgm:cxn modelId="{DA2655E4-05BA-4F14-A815-B84FC81FA7AC}" srcId="{D6647BA8-7150-4443-92FF-FBBB48B33E12}" destId="{BE12D1B3-CE3D-482C-8B6C-96A56CC914B2}" srcOrd="0" destOrd="0" parTransId="{6B988DA7-660B-4088-8FD6-36199B77C775}" sibTransId="{3324AE73-FDFF-4389-A410-3C4CE5A36D9F}"/>
    <dgm:cxn modelId="{F08CBEF2-937A-457A-A940-43B8AC032EFC}" srcId="{D6647BA8-7150-4443-92FF-FBBB48B33E12}" destId="{4BC71235-2D5D-4ACF-A9E6-6C16EB461FCE}" srcOrd="2" destOrd="0" parTransId="{AAE3C7F2-AC9F-4BFE-A318-E83549D8645B}" sibTransId="{BC13327B-6655-4840-846A-99A03D444699}"/>
    <dgm:cxn modelId="{3D08ECFF-65F5-4D8F-BADD-9F87AF32BA08}" type="presOf" srcId="{BE12D1B3-CE3D-482C-8B6C-96A56CC914B2}" destId="{5D3D196E-58D3-4A91-9020-B233C4D8B3A8}" srcOrd="0" destOrd="0" presId="urn:microsoft.com/office/officeart/2005/8/layout/vList4"/>
    <dgm:cxn modelId="{34141F89-7AE7-47D7-A0CA-BA4176FC8DFA}" type="presParOf" srcId="{E7AF90C1-0561-4EA9-8406-1D901C0AAE05}" destId="{DBDFEB9E-EE2C-4851-8495-BBCB531BB0C1}" srcOrd="0" destOrd="0" presId="urn:microsoft.com/office/officeart/2005/8/layout/vList4"/>
    <dgm:cxn modelId="{FD8FF141-ED1A-400F-A87D-29BAB23893AA}" type="presParOf" srcId="{DBDFEB9E-EE2C-4851-8495-BBCB531BB0C1}" destId="{5D3D196E-58D3-4A91-9020-B233C4D8B3A8}" srcOrd="0" destOrd="0" presId="urn:microsoft.com/office/officeart/2005/8/layout/vList4"/>
    <dgm:cxn modelId="{817FDD72-3863-4369-9DD1-A0ED5229E96F}" type="presParOf" srcId="{DBDFEB9E-EE2C-4851-8495-BBCB531BB0C1}" destId="{0AA9849F-F615-4A38-880B-949DE176F2CD}" srcOrd="1" destOrd="0" presId="urn:microsoft.com/office/officeart/2005/8/layout/vList4"/>
    <dgm:cxn modelId="{16D780D1-52FB-4F3A-9C4D-AF8D3A699AE6}" type="presParOf" srcId="{DBDFEB9E-EE2C-4851-8495-BBCB531BB0C1}" destId="{767D6B7C-D2EE-4B08-9C16-85630B3C8CB6}" srcOrd="2" destOrd="0" presId="urn:microsoft.com/office/officeart/2005/8/layout/vList4"/>
    <dgm:cxn modelId="{2C6E1C88-319B-4249-9322-F5631D142EB4}" type="presParOf" srcId="{E7AF90C1-0561-4EA9-8406-1D901C0AAE05}" destId="{478AB94B-ECCD-4DA2-9F6C-5F6DA5BB71E6}" srcOrd="1" destOrd="0" presId="urn:microsoft.com/office/officeart/2005/8/layout/vList4"/>
    <dgm:cxn modelId="{F24FE019-8B2F-43D6-AA12-03321CCBC94A}" type="presParOf" srcId="{E7AF90C1-0561-4EA9-8406-1D901C0AAE05}" destId="{EADC401F-8BEA-49CC-B3EB-30CB1A0B8512}" srcOrd="2" destOrd="0" presId="urn:microsoft.com/office/officeart/2005/8/layout/vList4"/>
    <dgm:cxn modelId="{CA6341E4-B889-4240-A97E-19B087233875}" type="presParOf" srcId="{EADC401F-8BEA-49CC-B3EB-30CB1A0B8512}" destId="{A918EF2E-324D-4A21-BE97-D82573F6D942}" srcOrd="0" destOrd="0" presId="urn:microsoft.com/office/officeart/2005/8/layout/vList4"/>
    <dgm:cxn modelId="{3CFEFD40-9529-4942-9126-1E55B4250965}" type="presParOf" srcId="{EADC401F-8BEA-49CC-B3EB-30CB1A0B8512}" destId="{9B916F11-E4C1-441E-9D88-DFE6C0A5D319}" srcOrd="1" destOrd="0" presId="urn:microsoft.com/office/officeart/2005/8/layout/vList4"/>
    <dgm:cxn modelId="{6EB5A10D-B4CF-4192-8770-2CD6ADDF8E6F}" type="presParOf" srcId="{EADC401F-8BEA-49CC-B3EB-30CB1A0B8512}" destId="{813FA624-5784-4645-8707-1BCE9A1A9C6A}" srcOrd="2" destOrd="0" presId="urn:microsoft.com/office/officeart/2005/8/layout/vList4"/>
    <dgm:cxn modelId="{1E38815C-61EE-4763-A45F-B3BAE1B94146}" type="presParOf" srcId="{E7AF90C1-0561-4EA9-8406-1D901C0AAE05}" destId="{F704E0F2-D63B-4C43-8AE7-FD22506DC47D}" srcOrd="3" destOrd="0" presId="urn:microsoft.com/office/officeart/2005/8/layout/vList4"/>
    <dgm:cxn modelId="{ABEF04FB-D676-45E8-971E-F2873BD70311}" type="presParOf" srcId="{E7AF90C1-0561-4EA9-8406-1D901C0AAE05}" destId="{1E3BB357-6622-47F1-A2FE-584258CABB88}" srcOrd="4" destOrd="0" presId="urn:microsoft.com/office/officeart/2005/8/layout/vList4"/>
    <dgm:cxn modelId="{A786D4F4-8E61-4EA0-B912-28230B193FA7}" type="presParOf" srcId="{1E3BB357-6622-47F1-A2FE-584258CABB88}" destId="{A02572D9-AA55-460E-B43D-574B10290A5C}" srcOrd="0" destOrd="0" presId="urn:microsoft.com/office/officeart/2005/8/layout/vList4"/>
    <dgm:cxn modelId="{89AF89BF-9D6A-4577-A0A7-3F75EED2FFE1}" type="presParOf" srcId="{1E3BB357-6622-47F1-A2FE-584258CABB88}" destId="{1D550B37-FBEE-497E-82AF-15607F34B89A}" srcOrd="1" destOrd="0" presId="urn:microsoft.com/office/officeart/2005/8/layout/vList4"/>
    <dgm:cxn modelId="{C00C71E2-F78D-4986-AF43-76386CEC1C13}" type="presParOf" srcId="{1E3BB357-6622-47F1-A2FE-584258CABB88}" destId="{025B813C-F17E-44F4-AFB9-AECFF38BC64E}" srcOrd="2" destOrd="0" presId="urn:microsoft.com/office/officeart/2005/8/layout/vList4"/>
    <dgm:cxn modelId="{77A17645-ABDD-4ABD-8234-3E03B2D9547D}" type="presParOf" srcId="{E7AF90C1-0561-4EA9-8406-1D901C0AAE05}" destId="{DD673BC3-B725-40F7-A9E4-BBA20C1B0E37}" srcOrd="5" destOrd="0" presId="urn:microsoft.com/office/officeart/2005/8/layout/vList4"/>
    <dgm:cxn modelId="{5254815E-466E-4C10-9202-754800CF68E0}" type="presParOf" srcId="{E7AF90C1-0561-4EA9-8406-1D901C0AAE05}" destId="{22F6B2A7-6AC7-4BA5-8143-D2CD7D420E5D}" srcOrd="6" destOrd="0" presId="urn:microsoft.com/office/officeart/2005/8/layout/vList4"/>
    <dgm:cxn modelId="{D4BADA70-65EB-4530-8D15-976EFC5CC3F0}" type="presParOf" srcId="{22F6B2A7-6AC7-4BA5-8143-D2CD7D420E5D}" destId="{C8A110C8-DC45-4854-B9F4-21A2CE4F8EC9}" srcOrd="0" destOrd="0" presId="urn:microsoft.com/office/officeart/2005/8/layout/vList4"/>
    <dgm:cxn modelId="{C89AA2ED-7720-47A0-AE13-27C5C77CE825}" type="presParOf" srcId="{22F6B2A7-6AC7-4BA5-8143-D2CD7D420E5D}" destId="{08A76CA6-F9F5-4A7F-8440-C0AAF833EB2D}" srcOrd="1" destOrd="0" presId="urn:microsoft.com/office/officeart/2005/8/layout/vList4"/>
    <dgm:cxn modelId="{272133BC-D954-43AB-A10D-71131D69897B}" type="presParOf" srcId="{22F6B2A7-6AC7-4BA5-8143-D2CD7D420E5D}" destId="{38F5D5FD-85DC-40BF-A5E9-3902ED44830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D7942F5-D933-43A6-9EC4-893D784C1E6A}" type="doc">
      <dgm:prSet loTypeId="urn:microsoft.com/office/officeart/2005/8/layout/vList4" loCatId="list" qsTypeId="urn:microsoft.com/office/officeart/2005/8/quickstyle/simple4" qsCatId="simple" csTypeId="urn:microsoft.com/office/officeart/2005/8/colors/accent0_2" csCatId="mainScheme"/>
      <dgm:spPr/>
      <dgm:t>
        <a:bodyPr/>
        <a:lstStyle/>
        <a:p>
          <a:endParaRPr lang="en-US"/>
        </a:p>
      </dgm:t>
    </dgm:pt>
    <dgm:pt modelId="{BB6813AB-2970-4AC5-8440-72A815D53479}">
      <dgm:prSet/>
      <dgm:spPr/>
      <dgm:t>
        <a:bodyPr/>
        <a:lstStyle/>
        <a:p>
          <a:r>
            <a:rPr lang="tr-TR"/>
            <a:t>Üniversitemizin sosyal sorumluluk ve toplumsal farkındalık projeleri hakkında ne düşünüyorsunuz?</a:t>
          </a:r>
          <a:endParaRPr lang="en-US"/>
        </a:p>
      </dgm:t>
    </dgm:pt>
    <dgm:pt modelId="{D26B9F8C-0F00-4E39-BB35-5665371AEFE8}" type="parTrans" cxnId="{1217F309-E997-499A-8EC2-DB1FDA09A584}">
      <dgm:prSet/>
      <dgm:spPr/>
      <dgm:t>
        <a:bodyPr/>
        <a:lstStyle/>
        <a:p>
          <a:endParaRPr lang="en-US"/>
        </a:p>
      </dgm:t>
    </dgm:pt>
    <dgm:pt modelId="{73BF1D31-71FD-425E-8B67-334F25AC409D}" type="sibTrans" cxnId="{1217F309-E997-499A-8EC2-DB1FDA09A584}">
      <dgm:prSet/>
      <dgm:spPr/>
      <dgm:t>
        <a:bodyPr/>
        <a:lstStyle/>
        <a:p>
          <a:endParaRPr lang="en-US"/>
        </a:p>
      </dgm:t>
    </dgm:pt>
    <dgm:pt modelId="{270B91D1-8BA9-46DA-9901-CF49A41E13DB}">
      <dgm:prSet/>
      <dgm:spPr/>
      <dgm:t>
        <a:bodyPr/>
        <a:lstStyle/>
        <a:p>
          <a:r>
            <a:rPr lang="tr-TR"/>
            <a:t>Sürdürülebilirlik, çevre koruma veya enerji verimliliği konularında ortak projelere açık mısınız?</a:t>
          </a:r>
          <a:endParaRPr lang="en-US"/>
        </a:p>
      </dgm:t>
    </dgm:pt>
    <dgm:pt modelId="{FBA8695F-AF32-41CA-8DE5-CC00F82122BD}" type="parTrans" cxnId="{AE13AAA6-47EB-4883-A104-073D33C143C3}">
      <dgm:prSet/>
      <dgm:spPr/>
      <dgm:t>
        <a:bodyPr/>
        <a:lstStyle/>
        <a:p>
          <a:endParaRPr lang="en-US"/>
        </a:p>
      </dgm:t>
    </dgm:pt>
    <dgm:pt modelId="{C43B6ACF-B860-4455-B1DA-561853A63C4C}" type="sibTrans" cxnId="{AE13AAA6-47EB-4883-A104-073D33C143C3}">
      <dgm:prSet/>
      <dgm:spPr/>
      <dgm:t>
        <a:bodyPr/>
        <a:lstStyle/>
        <a:p>
          <a:endParaRPr lang="en-US"/>
        </a:p>
      </dgm:t>
    </dgm:pt>
    <dgm:pt modelId="{D2F4869D-B623-411B-AAEF-AF4E7A576815}">
      <dgm:prSet/>
      <dgm:spPr/>
      <dgm:t>
        <a:bodyPr/>
        <a:lstStyle/>
        <a:p>
          <a:r>
            <a:rPr lang="tr-TR"/>
            <a:t>Üniversitenin şehirle bütünleşmesi (örneğin toplumsal hizmet, kültürel etkinlikler, gönüllülük) konularında ne önerirsiniz?</a:t>
          </a:r>
          <a:endParaRPr lang="en-US"/>
        </a:p>
      </dgm:t>
    </dgm:pt>
    <dgm:pt modelId="{7FC57254-410E-4132-867C-EE17106A47C8}" type="parTrans" cxnId="{0B91F575-9D81-48C4-AB3F-33D238EABD9B}">
      <dgm:prSet/>
      <dgm:spPr/>
      <dgm:t>
        <a:bodyPr/>
        <a:lstStyle/>
        <a:p>
          <a:endParaRPr lang="en-US"/>
        </a:p>
      </dgm:t>
    </dgm:pt>
    <dgm:pt modelId="{04D95475-6F55-4A3F-98E2-3E224C4342E3}" type="sibTrans" cxnId="{0B91F575-9D81-48C4-AB3F-33D238EABD9B}">
      <dgm:prSet/>
      <dgm:spPr/>
      <dgm:t>
        <a:bodyPr/>
        <a:lstStyle/>
        <a:p>
          <a:endParaRPr lang="en-US"/>
        </a:p>
      </dgm:t>
    </dgm:pt>
    <dgm:pt modelId="{4CD20BCC-7ADF-4FA6-812D-A0B5F2E3CC49}">
      <dgm:prSet/>
      <dgm:spPr/>
      <dgm:t>
        <a:bodyPr/>
        <a:lstStyle/>
        <a:p>
          <a:r>
            <a:rPr lang="tr-TR"/>
            <a:t>Toplumsal katkı faaliyetlerinin görünürlüğünü ve etkisini nasıl artırabiliriz?</a:t>
          </a:r>
          <a:endParaRPr lang="en-US"/>
        </a:p>
      </dgm:t>
    </dgm:pt>
    <dgm:pt modelId="{6D372824-A942-49FD-9C06-E946B911A024}" type="parTrans" cxnId="{0CAC00A0-412C-421F-8867-5CF8609B6C87}">
      <dgm:prSet/>
      <dgm:spPr/>
      <dgm:t>
        <a:bodyPr/>
        <a:lstStyle/>
        <a:p>
          <a:endParaRPr lang="en-US"/>
        </a:p>
      </dgm:t>
    </dgm:pt>
    <dgm:pt modelId="{DB2D22D1-9B36-4721-AD81-1C8849520E75}" type="sibTrans" cxnId="{0CAC00A0-412C-421F-8867-5CF8609B6C87}">
      <dgm:prSet/>
      <dgm:spPr/>
      <dgm:t>
        <a:bodyPr/>
        <a:lstStyle/>
        <a:p>
          <a:endParaRPr lang="en-US"/>
        </a:p>
      </dgm:t>
    </dgm:pt>
    <dgm:pt modelId="{4293C1A2-5A1A-4BAE-AD41-BA9CECE1B42F}" type="pres">
      <dgm:prSet presAssocID="{6D7942F5-D933-43A6-9EC4-893D784C1E6A}" presName="linear" presStyleCnt="0">
        <dgm:presLayoutVars>
          <dgm:dir/>
          <dgm:resizeHandles val="exact"/>
        </dgm:presLayoutVars>
      </dgm:prSet>
      <dgm:spPr/>
    </dgm:pt>
    <dgm:pt modelId="{A31FEEEE-8513-4011-AF97-A321B9F56D1C}" type="pres">
      <dgm:prSet presAssocID="{BB6813AB-2970-4AC5-8440-72A815D53479}" presName="comp" presStyleCnt="0"/>
      <dgm:spPr/>
    </dgm:pt>
    <dgm:pt modelId="{96E7B9BE-487F-446E-A0BC-0BF064F12D56}" type="pres">
      <dgm:prSet presAssocID="{BB6813AB-2970-4AC5-8440-72A815D53479}" presName="box" presStyleLbl="node1" presStyleIdx="0" presStyleCnt="4"/>
      <dgm:spPr/>
    </dgm:pt>
    <dgm:pt modelId="{E9D57C80-DF6E-4628-96A5-CDABFDBCF298}" type="pres">
      <dgm:prSet presAssocID="{BB6813AB-2970-4AC5-8440-72A815D53479}" presName="img" presStyleLbl="fgImgPlace1" presStyleIdx="0" presStyleCnt="4"/>
      <dgm:spPr/>
    </dgm:pt>
    <dgm:pt modelId="{E07D48AD-71A8-4766-8638-8FAC085024E5}" type="pres">
      <dgm:prSet presAssocID="{BB6813AB-2970-4AC5-8440-72A815D53479}" presName="text" presStyleLbl="node1" presStyleIdx="0" presStyleCnt="4">
        <dgm:presLayoutVars>
          <dgm:bulletEnabled val="1"/>
        </dgm:presLayoutVars>
      </dgm:prSet>
      <dgm:spPr/>
    </dgm:pt>
    <dgm:pt modelId="{43D96B35-C371-47A3-ACB0-07A4B66C9C78}" type="pres">
      <dgm:prSet presAssocID="{73BF1D31-71FD-425E-8B67-334F25AC409D}" presName="spacer" presStyleCnt="0"/>
      <dgm:spPr/>
    </dgm:pt>
    <dgm:pt modelId="{8521508D-CAB6-4F69-8D8D-708649449361}" type="pres">
      <dgm:prSet presAssocID="{270B91D1-8BA9-46DA-9901-CF49A41E13DB}" presName="comp" presStyleCnt="0"/>
      <dgm:spPr/>
    </dgm:pt>
    <dgm:pt modelId="{9CBCECEF-A1CA-4894-8AE1-7CB27D848528}" type="pres">
      <dgm:prSet presAssocID="{270B91D1-8BA9-46DA-9901-CF49A41E13DB}" presName="box" presStyleLbl="node1" presStyleIdx="1" presStyleCnt="4"/>
      <dgm:spPr/>
    </dgm:pt>
    <dgm:pt modelId="{825589AF-E35F-4F2D-9D1F-CB67851EBE41}" type="pres">
      <dgm:prSet presAssocID="{270B91D1-8BA9-46DA-9901-CF49A41E13DB}" presName="img" presStyleLbl="fgImgPlace1" presStyleIdx="1" presStyleCnt="4"/>
      <dgm:spPr/>
    </dgm:pt>
    <dgm:pt modelId="{C5B4BC78-6F4D-4E4C-AA14-77AFAEB56D06}" type="pres">
      <dgm:prSet presAssocID="{270B91D1-8BA9-46DA-9901-CF49A41E13DB}" presName="text" presStyleLbl="node1" presStyleIdx="1" presStyleCnt="4">
        <dgm:presLayoutVars>
          <dgm:bulletEnabled val="1"/>
        </dgm:presLayoutVars>
      </dgm:prSet>
      <dgm:spPr/>
    </dgm:pt>
    <dgm:pt modelId="{B56CC7C1-3E74-453C-B3FD-EC39624B40CE}" type="pres">
      <dgm:prSet presAssocID="{C43B6ACF-B860-4455-B1DA-561853A63C4C}" presName="spacer" presStyleCnt="0"/>
      <dgm:spPr/>
    </dgm:pt>
    <dgm:pt modelId="{DF234519-3702-4A7C-9B4E-8561D496A34E}" type="pres">
      <dgm:prSet presAssocID="{D2F4869D-B623-411B-AAEF-AF4E7A576815}" presName="comp" presStyleCnt="0"/>
      <dgm:spPr/>
    </dgm:pt>
    <dgm:pt modelId="{84D411FE-1AE1-47B7-AAA6-E7AEC1365B71}" type="pres">
      <dgm:prSet presAssocID="{D2F4869D-B623-411B-AAEF-AF4E7A576815}" presName="box" presStyleLbl="node1" presStyleIdx="2" presStyleCnt="4"/>
      <dgm:spPr/>
    </dgm:pt>
    <dgm:pt modelId="{04B3A0D5-0B04-4F35-9C32-D84995551B41}" type="pres">
      <dgm:prSet presAssocID="{D2F4869D-B623-411B-AAEF-AF4E7A576815}" presName="img" presStyleLbl="fgImgPlace1" presStyleIdx="2" presStyleCnt="4"/>
      <dgm:spPr/>
    </dgm:pt>
    <dgm:pt modelId="{37FF527D-30DB-482D-ACCD-C4110047BA9C}" type="pres">
      <dgm:prSet presAssocID="{D2F4869D-B623-411B-AAEF-AF4E7A576815}" presName="text" presStyleLbl="node1" presStyleIdx="2" presStyleCnt="4">
        <dgm:presLayoutVars>
          <dgm:bulletEnabled val="1"/>
        </dgm:presLayoutVars>
      </dgm:prSet>
      <dgm:spPr/>
    </dgm:pt>
    <dgm:pt modelId="{F71FF5FC-F572-4325-A6ED-303E4A1497BE}" type="pres">
      <dgm:prSet presAssocID="{04D95475-6F55-4A3F-98E2-3E224C4342E3}" presName="spacer" presStyleCnt="0"/>
      <dgm:spPr/>
    </dgm:pt>
    <dgm:pt modelId="{C8E29937-CD4D-4162-8BE2-96BCB50E481E}" type="pres">
      <dgm:prSet presAssocID="{4CD20BCC-7ADF-4FA6-812D-A0B5F2E3CC49}" presName="comp" presStyleCnt="0"/>
      <dgm:spPr/>
    </dgm:pt>
    <dgm:pt modelId="{C59A7B96-21C6-4F51-A538-EF4CB6299254}" type="pres">
      <dgm:prSet presAssocID="{4CD20BCC-7ADF-4FA6-812D-A0B5F2E3CC49}" presName="box" presStyleLbl="node1" presStyleIdx="3" presStyleCnt="4"/>
      <dgm:spPr/>
    </dgm:pt>
    <dgm:pt modelId="{75CDD950-4C4E-435E-9137-4546F0C7B4C8}" type="pres">
      <dgm:prSet presAssocID="{4CD20BCC-7ADF-4FA6-812D-A0B5F2E3CC49}" presName="img" presStyleLbl="fgImgPlace1" presStyleIdx="3" presStyleCnt="4"/>
      <dgm:spPr/>
    </dgm:pt>
    <dgm:pt modelId="{E2A1B8B3-4345-4DE4-AC3A-FD4857CB6147}" type="pres">
      <dgm:prSet presAssocID="{4CD20BCC-7ADF-4FA6-812D-A0B5F2E3CC49}" presName="text" presStyleLbl="node1" presStyleIdx="3" presStyleCnt="4">
        <dgm:presLayoutVars>
          <dgm:bulletEnabled val="1"/>
        </dgm:presLayoutVars>
      </dgm:prSet>
      <dgm:spPr/>
    </dgm:pt>
  </dgm:ptLst>
  <dgm:cxnLst>
    <dgm:cxn modelId="{1D042009-79EC-43C9-A64B-04EEC67969FD}" type="presOf" srcId="{D2F4869D-B623-411B-AAEF-AF4E7A576815}" destId="{37FF527D-30DB-482D-ACCD-C4110047BA9C}" srcOrd="1" destOrd="0" presId="urn:microsoft.com/office/officeart/2005/8/layout/vList4"/>
    <dgm:cxn modelId="{1217F309-E997-499A-8EC2-DB1FDA09A584}" srcId="{6D7942F5-D933-43A6-9EC4-893D784C1E6A}" destId="{BB6813AB-2970-4AC5-8440-72A815D53479}" srcOrd="0" destOrd="0" parTransId="{D26B9F8C-0F00-4E39-BB35-5665371AEFE8}" sibTransId="{73BF1D31-71FD-425E-8B67-334F25AC409D}"/>
    <dgm:cxn modelId="{23755D68-7B34-4995-ABB5-45FDCE88B6F9}" type="presOf" srcId="{4CD20BCC-7ADF-4FA6-812D-A0B5F2E3CC49}" destId="{C59A7B96-21C6-4F51-A538-EF4CB6299254}" srcOrd="0" destOrd="0" presId="urn:microsoft.com/office/officeart/2005/8/layout/vList4"/>
    <dgm:cxn modelId="{0B91F575-9D81-48C4-AB3F-33D238EABD9B}" srcId="{6D7942F5-D933-43A6-9EC4-893D784C1E6A}" destId="{D2F4869D-B623-411B-AAEF-AF4E7A576815}" srcOrd="2" destOrd="0" parTransId="{7FC57254-410E-4132-867C-EE17106A47C8}" sibTransId="{04D95475-6F55-4A3F-98E2-3E224C4342E3}"/>
    <dgm:cxn modelId="{B97DB381-FF25-473F-A7C6-4BBC65AC97F1}" type="presOf" srcId="{BB6813AB-2970-4AC5-8440-72A815D53479}" destId="{E07D48AD-71A8-4766-8638-8FAC085024E5}" srcOrd="1" destOrd="0" presId="urn:microsoft.com/office/officeart/2005/8/layout/vList4"/>
    <dgm:cxn modelId="{960C9282-8FE7-42A4-A29B-FA1EE403BB18}" type="presOf" srcId="{D2F4869D-B623-411B-AAEF-AF4E7A576815}" destId="{84D411FE-1AE1-47B7-AAA6-E7AEC1365B71}" srcOrd="0" destOrd="0" presId="urn:microsoft.com/office/officeart/2005/8/layout/vList4"/>
    <dgm:cxn modelId="{032DA39D-4626-4AF9-ACA4-2221ACFCBF8B}" type="presOf" srcId="{6D7942F5-D933-43A6-9EC4-893D784C1E6A}" destId="{4293C1A2-5A1A-4BAE-AD41-BA9CECE1B42F}" srcOrd="0" destOrd="0" presId="urn:microsoft.com/office/officeart/2005/8/layout/vList4"/>
    <dgm:cxn modelId="{0CAC00A0-412C-421F-8867-5CF8609B6C87}" srcId="{6D7942F5-D933-43A6-9EC4-893D784C1E6A}" destId="{4CD20BCC-7ADF-4FA6-812D-A0B5F2E3CC49}" srcOrd="3" destOrd="0" parTransId="{6D372824-A942-49FD-9C06-E946B911A024}" sibTransId="{DB2D22D1-9B36-4721-AD81-1C8849520E75}"/>
    <dgm:cxn modelId="{AE13AAA6-47EB-4883-A104-073D33C143C3}" srcId="{6D7942F5-D933-43A6-9EC4-893D784C1E6A}" destId="{270B91D1-8BA9-46DA-9901-CF49A41E13DB}" srcOrd="1" destOrd="0" parTransId="{FBA8695F-AF32-41CA-8DE5-CC00F82122BD}" sibTransId="{C43B6ACF-B860-4455-B1DA-561853A63C4C}"/>
    <dgm:cxn modelId="{74FD53BD-DF1B-4FA5-8787-0A8F554D7A23}" type="presOf" srcId="{270B91D1-8BA9-46DA-9901-CF49A41E13DB}" destId="{C5B4BC78-6F4D-4E4C-AA14-77AFAEB56D06}" srcOrd="1" destOrd="0" presId="urn:microsoft.com/office/officeart/2005/8/layout/vList4"/>
    <dgm:cxn modelId="{95789ECC-1ED6-4154-BA99-D099881000C3}" type="presOf" srcId="{4CD20BCC-7ADF-4FA6-812D-A0B5F2E3CC49}" destId="{E2A1B8B3-4345-4DE4-AC3A-FD4857CB6147}" srcOrd="1" destOrd="0" presId="urn:microsoft.com/office/officeart/2005/8/layout/vList4"/>
    <dgm:cxn modelId="{9E3CB6D4-91A9-483D-AFAC-4A943564767F}" type="presOf" srcId="{BB6813AB-2970-4AC5-8440-72A815D53479}" destId="{96E7B9BE-487F-446E-A0BC-0BF064F12D56}" srcOrd="0" destOrd="0" presId="urn:microsoft.com/office/officeart/2005/8/layout/vList4"/>
    <dgm:cxn modelId="{2CE8EDEC-F92C-4DB0-B9DE-5789CFCF6C21}" type="presOf" srcId="{270B91D1-8BA9-46DA-9901-CF49A41E13DB}" destId="{9CBCECEF-A1CA-4894-8AE1-7CB27D848528}" srcOrd="0" destOrd="0" presId="urn:microsoft.com/office/officeart/2005/8/layout/vList4"/>
    <dgm:cxn modelId="{8291B28D-5F41-449A-AE12-9476E2BDE947}" type="presParOf" srcId="{4293C1A2-5A1A-4BAE-AD41-BA9CECE1B42F}" destId="{A31FEEEE-8513-4011-AF97-A321B9F56D1C}" srcOrd="0" destOrd="0" presId="urn:microsoft.com/office/officeart/2005/8/layout/vList4"/>
    <dgm:cxn modelId="{284C5E7F-2572-49DC-B4E0-34D15E1DE9AE}" type="presParOf" srcId="{A31FEEEE-8513-4011-AF97-A321B9F56D1C}" destId="{96E7B9BE-487F-446E-A0BC-0BF064F12D56}" srcOrd="0" destOrd="0" presId="urn:microsoft.com/office/officeart/2005/8/layout/vList4"/>
    <dgm:cxn modelId="{CFFDCDD2-0AFD-4DC2-B99E-2C8CF4BBDDF6}" type="presParOf" srcId="{A31FEEEE-8513-4011-AF97-A321B9F56D1C}" destId="{E9D57C80-DF6E-4628-96A5-CDABFDBCF298}" srcOrd="1" destOrd="0" presId="urn:microsoft.com/office/officeart/2005/8/layout/vList4"/>
    <dgm:cxn modelId="{521DA5BE-198D-474E-9981-7847646200A4}" type="presParOf" srcId="{A31FEEEE-8513-4011-AF97-A321B9F56D1C}" destId="{E07D48AD-71A8-4766-8638-8FAC085024E5}" srcOrd="2" destOrd="0" presId="urn:microsoft.com/office/officeart/2005/8/layout/vList4"/>
    <dgm:cxn modelId="{9C7810D9-FC61-4408-98A9-6D6E3FA6B9C0}" type="presParOf" srcId="{4293C1A2-5A1A-4BAE-AD41-BA9CECE1B42F}" destId="{43D96B35-C371-47A3-ACB0-07A4B66C9C78}" srcOrd="1" destOrd="0" presId="urn:microsoft.com/office/officeart/2005/8/layout/vList4"/>
    <dgm:cxn modelId="{D10B3522-90DE-41D5-8A3F-C62C383C18B9}" type="presParOf" srcId="{4293C1A2-5A1A-4BAE-AD41-BA9CECE1B42F}" destId="{8521508D-CAB6-4F69-8D8D-708649449361}" srcOrd="2" destOrd="0" presId="urn:microsoft.com/office/officeart/2005/8/layout/vList4"/>
    <dgm:cxn modelId="{BD80DAAA-4B78-4238-B9A5-E4098BADA904}" type="presParOf" srcId="{8521508D-CAB6-4F69-8D8D-708649449361}" destId="{9CBCECEF-A1CA-4894-8AE1-7CB27D848528}" srcOrd="0" destOrd="0" presId="urn:microsoft.com/office/officeart/2005/8/layout/vList4"/>
    <dgm:cxn modelId="{0D942AB1-3264-4146-B6D7-E7A96D096276}" type="presParOf" srcId="{8521508D-CAB6-4F69-8D8D-708649449361}" destId="{825589AF-E35F-4F2D-9D1F-CB67851EBE41}" srcOrd="1" destOrd="0" presId="urn:microsoft.com/office/officeart/2005/8/layout/vList4"/>
    <dgm:cxn modelId="{2034B74A-E1B3-455A-AD63-96959826CEA6}" type="presParOf" srcId="{8521508D-CAB6-4F69-8D8D-708649449361}" destId="{C5B4BC78-6F4D-4E4C-AA14-77AFAEB56D06}" srcOrd="2" destOrd="0" presId="urn:microsoft.com/office/officeart/2005/8/layout/vList4"/>
    <dgm:cxn modelId="{E26BD8AC-5465-41CC-BF41-A452AEB934A1}" type="presParOf" srcId="{4293C1A2-5A1A-4BAE-AD41-BA9CECE1B42F}" destId="{B56CC7C1-3E74-453C-B3FD-EC39624B40CE}" srcOrd="3" destOrd="0" presId="urn:microsoft.com/office/officeart/2005/8/layout/vList4"/>
    <dgm:cxn modelId="{E590AD5A-5A59-481E-9582-EDDCD102C820}" type="presParOf" srcId="{4293C1A2-5A1A-4BAE-AD41-BA9CECE1B42F}" destId="{DF234519-3702-4A7C-9B4E-8561D496A34E}" srcOrd="4" destOrd="0" presId="urn:microsoft.com/office/officeart/2005/8/layout/vList4"/>
    <dgm:cxn modelId="{6AE92073-0647-46B4-BA10-F4E08094252F}" type="presParOf" srcId="{DF234519-3702-4A7C-9B4E-8561D496A34E}" destId="{84D411FE-1AE1-47B7-AAA6-E7AEC1365B71}" srcOrd="0" destOrd="0" presId="urn:microsoft.com/office/officeart/2005/8/layout/vList4"/>
    <dgm:cxn modelId="{CFA4BAEA-FFDB-47AD-BF18-BDEF77CC31AA}" type="presParOf" srcId="{DF234519-3702-4A7C-9B4E-8561D496A34E}" destId="{04B3A0D5-0B04-4F35-9C32-D84995551B41}" srcOrd="1" destOrd="0" presId="urn:microsoft.com/office/officeart/2005/8/layout/vList4"/>
    <dgm:cxn modelId="{1EA71C79-DDF5-433F-8244-D775E10AFC76}" type="presParOf" srcId="{DF234519-3702-4A7C-9B4E-8561D496A34E}" destId="{37FF527D-30DB-482D-ACCD-C4110047BA9C}" srcOrd="2" destOrd="0" presId="urn:microsoft.com/office/officeart/2005/8/layout/vList4"/>
    <dgm:cxn modelId="{6AA23058-57CB-4099-84DC-B93F1AB68F68}" type="presParOf" srcId="{4293C1A2-5A1A-4BAE-AD41-BA9CECE1B42F}" destId="{F71FF5FC-F572-4325-A6ED-303E4A1497BE}" srcOrd="5" destOrd="0" presId="urn:microsoft.com/office/officeart/2005/8/layout/vList4"/>
    <dgm:cxn modelId="{8CAD25AD-59C5-49F0-A9FD-B88BB3F550CC}" type="presParOf" srcId="{4293C1A2-5A1A-4BAE-AD41-BA9CECE1B42F}" destId="{C8E29937-CD4D-4162-8BE2-96BCB50E481E}" srcOrd="6" destOrd="0" presId="urn:microsoft.com/office/officeart/2005/8/layout/vList4"/>
    <dgm:cxn modelId="{A8503FF7-2930-43F6-9E9B-B2450C89F6BB}" type="presParOf" srcId="{C8E29937-CD4D-4162-8BE2-96BCB50E481E}" destId="{C59A7B96-21C6-4F51-A538-EF4CB6299254}" srcOrd="0" destOrd="0" presId="urn:microsoft.com/office/officeart/2005/8/layout/vList4"/>
    <dgm:cxn modelId="{2490ADA3-4083-45F9-B7BC-6A301ED40D2E}" type="presParOf" srcId="{C8E29937-CD4D-4162-8BE2-96BCB50E481E}" destId="{75CDD950-4C4E-435E-9137-4546F0C7B4C8}" srcOrd="1" destOrd="0" presId="urn:microsoft.com/office/officeart/2005/8/layout/vList4"/>
    <dgm:cxn modelId="{DD4E07AD-3287-46B7-9A9F-FFAAD0A836FA}" type="presParOf" srcId="{C8E29937-CD4D-4162-8BE2-96BCB50E481E}" destId="{E2A1B8B3-4345-4DE4-AC3A-FD4857CB614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8685435-4610-4AB8-9CE3-3B4660EFFA2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6_2" csCatId="accent6" phldr="1"/>
      <dgm:spPr/>
      <dgm:t>
        <a:bodyPr/>
        <a:lstStyle/>
        <a:p>
          <a:endParaRPr lang="en-US"/>
        </a:p>
      </dgm:t>
    </dgm:pt>
    <dgm:pt modelId="{F35B725A-BD65-472A-A7F7-C677049E98DA}">
      <dgm:prSet/>
      <dgm:spPr/>
      <dgm:t>
        <a:bodyPr/>
        <a:lstStyle/>
        <a:p>
          <a:r>
            <a:rPr lang="tr-TR"/>
            <a:t>Üniversitemizden mezun öğrencilerle çalıştınız mı? Deneyiminiz nasıldı?</a:t>
          </a:r>
          <a:endParaRPr lang="en-US"/>
        </a:p>
      </dgm:t>
    </dgm:pt>
    <dgm:pt modelId="{1BDA75B9-DC1A-4904-B383-E1F1C7F22C2C}" type="parTrans" cxnId="{DD1CAAED-BB46-4CB8-8D9F-52C9F19B8C5C}">
      <dgm:prSet/>
      <dgm:spPr/>
      <dgm:t>
        <a:bodyPr/>
        <a:lstStyle/>
        <a:p>
          <a:endParaRPr lang="en-US"/>
        </a:p>
      </dgm:t>
    </dgm:pt>
    <dgm:pt modelId="{F4184B38-6820-42AD-BB54-5A19EF4501C4}" type="sibTrans" cxnId="{DD1CAAED-BB46-4CB8-8D9F-52C9F19B8C5C}">
      <dgm:prSet/>
      <dgm:spPr/>
      <dgm:t>
        <a:bodyPr/>
        <a:lstStyle/>
        <a:p>
          <a:endParaRPr lang="en-US"/>
        </a:p>
      </dgm:t>
    </dgm:pt>
    <dgm:pt modelId="{8315E8BD-22E1-48C5-B8F2-D3B267FF1897}">
      <dgm:prSet/>
      <dgm:spPr/>
      <dgm:t>
        <a:bodyPr/>
        <a:lstStyle/>
        <a:p>
          <a:r>
            <a:rPr lang="tr-TR"/>
            <a:t>Stajyer öğrencilerimizin kurumsal süreçlere katkısını nasıl değerlendirirsiniz?</a:t>
          </a:r>
          <a:endParaRPr lang="en-US"/>
        </a:p>
      </dgm:t>
    </dgm:pt>
    <dgm:pt modelId="{A90EE8D8-27C1-4404-8952-605FE8C3A64B}" type="parTrans" cxnId="{6E90454D-9EC3-4D03-BA3E-D22AD97C73A1}">
      <dgm:prSet/>
      <dgm:spPr/>
      <dgm:t>
        <a:bodyPr/>
        <a:lstStyle/>
        <a:p>
          <a:endParaRPr lang="en-US"/>
        </a:p>
      </dgm:t>
    </dgm:pt>
    <dgm:pt modelId="{CB97F0C5-75ED-4627-BE98-2D9C9E1FF5D9}" type="sibTrans" cxnId="{6E90454D-9EC3-4D03-BA3E-D22AD97C73A1}">
      <dgm:prSet/>
      <dgm:spPr/>
      <dgm:t>
        <a:bodyPr/>
        <a:lstStyle/>
        <a:p>
          <a:endParaRPr lang="en-US"/>
        </a:p>
      </dgm:t>
    </dgm:pt>
    <dgm:pt modelId="{17761136-10EE-4674-8E69-65AF5C70173D}">
      <dgm:prSet/>
      <dgm:spPr/>
      <dgm:t>
        <a:bodyPr/>
        <a:lstStyle/>
        <a:p>
          <a:r>
            <a:rPr lang="tr-TR"/>
            <a:t>Öğrencilerimizin/mezunlarımızın kariyer gelişimine yönelik desteklerde (mentorluk, seminer, eğitim vb.) katkı vermeye açık mısınız?</a:t>
          </a:r>
          <a:endParaRPr lang="en-US"/>
        </a:p>
      </dgm:t>
    </dgm:pt>
    <dgm:pt modelId="{DA93F1AD-6F3E-44C4-8D0B-1A2CD4E3F9BD}" type="parTrans" cxnId="{EBFFF219-E688-4182-98EB-4797D30C9084}">
      <dgm:prSet/>
      <dgm:spPr/>
      <dgm:t>
        <a:bodyPr/>
        <a:lstStyle/>
        <a:p>
          <a:endParaRPr lang="en-US"/>
        </a:p>
      </dgm:t>
    </dgm:pt>
    <dgm:pt modelId="{F8C12C02-A034-4BCF-98DA-C3EE2DF734DB}" type="sibTrans" cxnId="{EBFFF219-E688-4182-98EB-4797D30C9084}">
      <dgm:prSet/>
      <dgm:spPr/>
      <dgm:t>
        <a:bodyPr/>
        <a:lstStyle/>
        <a:p>
          <a:endParaRPr lang="en-US"/>
        </a:p>
      </dgm:t>
    </dgm:pt>
    <dgm:pt modelId="{CCFC19D6-C0F2-49B0-8899-9C2DFC8A9027}" type="pres">
      <dgm:prSet presAssocID="{18685435-4610-4AB8-9CE3-3B4660EFFA21}" presName="root" presStyleCnt="0">
        <dgm:presLayoutVars>
          <dgm:dir/>
          <dgm:resizeHandles val="exact"/>
        </dgm:presLayoutVars>
      </dgm:prSet>
      <dgm:spPr/>
    </dgm:pt>
    <dgm:pt modelId="{5AA3CBCD-FF6D-4318-9A86-DFD8A13597FA}" type="pres">
      <dgm:prSet presAssocID="{F35B725A-BD65-472A-A7F7-C677049E98DA}" presName="compNode" presStyleCnt="0"/>
      <dgm:spPr/>
    </dgm:pt>
    <dgm:pt modelId="{C809E912-164D-4855-BBAA-87ED040C6957}" type="pres">
      <dgm:prSet presAssocID="{F35B725A-BD65-472A-A7F7-C677049E98DA}" presName="bgRect" presStyleLbl="bgShp" presStyleIdx="0" presStyleCnt="3"/>
      <dgm:spPr/>
    </dgm:pt>
    <dgm:pt modelId="{6B6C6B68-385D-4F3A-AEEE-66C446C64E62}" type="pres">
      <dgm:prSet presAssocID="{F35B725A-BD65-472A-A7F7-C677049E98D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44A7A7F4-97BE-41CE-AB6E-F9F2160CEB3F}" type="pres">
      <dgm:prSet presAssocID="{F35B725A-BD65-472A-A7F7-C677049E98DA}" presName="spaceRect" presStyleCnt="0"/>
      <dgm:spPr/>
    </dgm:pt>
    <dgm:pt modelId="{83CF18E4-FAD3-4551-B881-A32E62C1ACEB}" type="pres">
      <dgm:prSet presAssocID="{F35B725A-BD65-472A-A7F7-C677049E98DA}" presName="parTx" presStyleLbl="revTx" presStyleIdx="0" presStyleCnt="3">
        <dgm:presLayoutVars>
          <dgm:chMax val="0"/>
          <dgm:chPref val="0"/>
        </dgm:presLayoutVars>
      </dgm:prSet>
      <dgm:spPr/>
    </dgm:pt>
    <dgm:pt modelId="{889FE797-562A-46C3-BD1B-9360D85E89DE}" type="pres">
      <dgm:prSet presAssocID="{F4184B38-6820-42AD-BB54-5A19EF4501C4}" presName="sibTrans" presStyleCnt="0"/>
      <dgm:spPr/>
    </dgm:pt>
    <dgm:pt modelId="{7701D39B-A6A9-412A-BE0C-E5095CD63933}" type="pres">
      <dgm:prSet presAssocID="{8315E8BD-22E1-48C5-B8F2-D3B267FF1897}" presName="compNode" presStyleCnt="0"/>
      <dgm:spPr/>
    </dgm:pt>
    <dgm:pt modelId="{C5EF2366-9CC7-449B-ADD7-CD25810B4BC8}" type="pres">
      <dgm:prSet presAssocID="{8315E8BD-22E1-48C5-B8F2-D3B267FF1897}" presName="bgRect" presStyleLbl="bgShp" presStyleIdx="1" presStyleCnt="3"/>
      <dgm:spPr/>
    </dgm:pt>
    <dgm:pt modelId="{97FF331F-BD4E-43AA-868E-29EF4511A0C8}" type="pres">
      <dgm:prSet presAssocID="{8315E8BD-22E1-48C5-B8F2-D3B267FF189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ullanıcılar"/>
        </a:ext>
      </dgm:extLst>
    </dgm:pt>
    <dgm:pt modelId="{A68CE623-89B2-48AE-8B55-87422AFE7ADB}" type="pres">
      <dgm:prSet presAssocID="{8315E8BD-22E1-48C5-B8F2-D3B267FF1897}" presName="spaceRect" presStyleCnt="0"/>
      <dgm:spPr/>
    </dgm:pt>
    <dgm:pt modelId="{08D05E0B-77DA-484F-A1B8-951DF1F7D8E5}" type="pres">
      <dgm:prSet presAssocID="{8315E8BD-22E1-48C5-B8F2-D3B267FF1897}" presName="parTx" presStyleLbl="revTx" presStyleIdx="1" presStyleCnt="3">
        <dgm:presLayoutVars>
          <dgm:chMax val="0"/>
          <dgm:chPref val="0"/>
        </dgm:presLayoutVars>
      </dgm:prSet>
      <dgm:spPr/>
    </dgm:pt>
    <dgm:pt modelId="{F46CCEA3-BC85-4AAC-B322-E62B6D8AA4A0}" type="pres">
      <dgm:prSet presAssocID="{CB97F0C5-75ED-4627-BE98-2D9C9E1FF5D9}" presName="sibTrans" presStyleCnt="0"/>
      <dgm:spPr/>
    </dgm:pt>
    <dgm:pt modelId="{9E9AC32F-B0C5-4698-9B37-D3EA67DC0567}" type="pres">
      <dgm:prSet presAssocID="{17761136-10EE-4674-8E69-65AF5C70173D}" presName="compNode" presStyleCnt="0"/>
      <dgm:spPr/>
    </dgm:pt>
    <dgm:pt modelId="{76E455B4-BC02-42E4-A15C-0663F58D200E}" type="pres">
      <dgm:prSet presAssocID="{17761136-10EE-4674-8E69-65AF5C70173D}" presName="bgRect" presStyleLbl="bgShp" presStyleIdx="2" presStyleCnt="3"/>
      <dgm:spPr/>
    </dgm:pt>
    <dgm:pt modelId="{776F92E2-DAD3-4B74-BAC4-21B3C806F87F}" type="pres">
      <dgm:prSet presAssocID="{17761136-10EE-4674-8E69-65AF5C70173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Öğretim üyesi"/>
        </a:ext>
      </dgm:extLst>
    </dgm:pt>
    <dgm:pt modelId="{FDABDD0A-2055-4D93-ACF9-9799B0532DEF}" type="pres">
      <dgm:prSet presAssocID="{17761136-10EE-4674-8E69-65AF5C70173D}" presName="spaceRect" presStyleCnt="0"/>
      <dgm:spPr/>
    </dgm:pt>
    <dgm:pt modelId="{D8C8401F-E4AD-44FB-8C39-CAF5D570BA91}" type="pres">
      <dgm:prSet presAssocID="{17761136-10EE-4674-8E69-65AF5C70173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BFFF219-E688-4182-98EB-4797D30C9084}" srcId="{18685435-4610-4AB8-9CE3-3B4660EFFA21}" destId="{17761136-10EE-4674-8E69-65AF5C70173D}" srcOrd="2" destOrd="0" parTransId="{DA93F1AD-6F3E-44C4-8D0B-1A2CD4E3F9BD}" sibTransId="{F8C12C02-A034-4BCF-98DA-C3EE2DF734DB}"/>
    <dgm:cxn modelId="{AF545C2F-32AA-4811-BA04-936D4D4AF89C}" type="presOf" srcId="{F35B725A-BD65-472A-A7F7-C677049E98DA}" destId="{83CF18E4-FAD3-4551-B881-A32E62C1ACEB}" srcOrd="0" destOrd="0" presId="urn:microsoft.com/office/officeart/2018/2/layout/IconVerticalSolidList"/>
    <dgm:cxn modelId="{9B90DA3F-8505-48A7-9C35-EB11AA35D686}" type="presOf" srcId="{8315E8BD-22E1-48C5-B8F2-D3B267FF1897}" destId="{08D05E0B-77DA-484F-A1B8-951DF1F7D8E5}" srcOrd="0" destOrd="0" presId="urn:microsoft.com/office/officeart/2018/2/layout/IconVerticalSolidList"/>
    <dgm:cxn modelId="{6E90454D-9EC3-4D03-BA3E-D22AD97C73A1}" srcId="{18685435-4610-4AB8-9CE3-3B4660EFFA21}" destId="{8315E8BD-22E1-48C5-B8F2-D3B267FF1897}" srcOrd="1" destOrd="0" parTransId="{A90EE8D8-27C1-4404-8952-605FE8C3A64B}" sibTransId="{CB97F0C5-75ED-4627-BE98-2D9C9E1FF5D9}"/>
    <dgm:cxn modelId="{A4182C8D-64A4-4FD9-8157-D2EF3B006972}" type="presOf" srcId="{17761136-10EE-4674-8E69-65AF5C70173D}" destId="{D8C8401F-E4AD-44FB-8C39-CAF5D570BA91}" srcOrd="0" destOrd="0" presId="urn:microsoft.com/office/officeart/2018/2/layout/IconVerticalSolidList"/>
    <dgm:cxn modelId="{CA82DBD3-663E-4514-A3AA-F8BB4FAC3D7D}" type="presOf" srcId="{18685435-4610-4AB8-9CE3-3B4660EFFA21}" destId="{CCFC19D6-C0F2-49B0-8899-9C2DFC8A9027}" srcOrd="0" destOrd="0" presId="urn:microsoft.com/office/officeart/2018/2/layout/IconVerticalSolidList"/>
    <dgm:cxn modelId="{DD1CAAED-BB46-4CB8-8D9F-52C9F19B8C5C}" srcId="{18685435-4610-4AB8-9CE3-3B4660EFFA21}" destId="{F35B725A-BD65-472A-A7F7-C677049E98DA}" srcOrd="0" destOrd="0" parTransId="{1BDA75B9-DC1A-4904-B383-E1F1C7F22C2C}" sibTransId="{F4184B38-6820-42AD-BB54-5A19EF4501C4}"/>
    <dgm:cxn modelId="{9D4827F3-9689-49D3-B6DE-D46CCBE4FB60}" type="presParOf" srcId="{CCFC19D6-C0F2-49B0-8899-9C2DFC8A9027}" destId="{5AA3CBCD-FF6D-4318-9A86-DFD8A13597FA}" srcOrd="0" destOrd="0" presId="urn:microsoft.com/office/officeart/2018/2/layout/IconVerticalSolidList"/>
    <dgm:cxn modelId="{963C82BF-4061-4379-84BE-44A5B611158F}" type="presParOf" srcId="{5AA3CBCD-FF6D-4318-9A86-DFD8A13597FA}" destId="{C809E912-164D-4855-BBAA-87ED040C6957}" srcOrd="0" destOrd="0" presId="urn:microsoft.com/office/officeart/2018/2/layout/IconVerticalSolidList"/>
    <dgm:cxn modelId="{E81967EB-BC1C-4830-8CDE-D35392098E1D}" type="presParOf" srcId="{5AA3CBCD-FF6D-4318-9A86-DFD8A13597FA}" destId="{6B6C6B68-385D-4F3A-AEEE-66C446C64E62}" srcOrd="1" destOrd="0" presId="urn:microsoft.com/office/officeart/2018/2/layout/IconVerticalSolidList"/>
    <dgm:cxn modelId="{5C086C88-7B62-4283-82D6-3E21D7FEECE6}" type="presParOf" srcId="{5AA3CBCD-FF6D-4318-9A86-DFD8A13597FA}" destId="{44A7A7F4-97BE-41CE-AB6E-F9F2160CEB3F}" srcOrd="2" destOrd="0" presId="urn:microsoft.com/office/officeart/2018/2/layout/IconVerticalSolidList"/>
    <dgm:cxn modelId="{B15AF78B-58AC-4506-BB21-3C30253012F7}" type="presParOf" srcId="{5AA3CBCD-FF6D-4318-9A86-DFD8A13597FA}" destId="{83CF18E4-FAD3-4551-B881-A32E62C1ACEB}" srcOrd="3" destOrd="0" presId="urn:microsoft.com/office/officeart/2018/2/layout/IconVerticalSolidList"/>
    <dgm:cxn modelId="{C07813E9-E483-4FC1-AFE1-3A18C4991442}" type="presParOf" srcId="{CCFC19D6-C0F2-49B0-8899-9C2DFC8A9027}" destId="{889FE797-562A-46C3-BD1B-9360D85E89DE}" srcOrd="1" destOrd="0" presId="urn:microsoft.com/office/officeart/2018/2/layout/IconVerticalSolidList"/>
    <dgm:cxn modelId="{0767228F-99AD-4B3E-AF50-01E3BAA824EA}" type="presParOf" srcId="{CCFC19D6-C0F2-49B0-8899-9C2DFC8A9027}" destId="{7701D39B-A6A9-412A-BE0C-E5095CD63933}" srcOrd="2" destOrd="0" presId="urn:microsoft.com/office/officeart/2018/2/layout/IconVerticalSolidList"/>
    <dgm:cxn modelId="{F709BD50-F8B3-4C54-A83A-6F666B6449E5}" type="presParOf" srcId="{7701D39B-A6A9-412A-BE0C-E5095CD63933}" destId="{C5EF2366-9CC7-449B-ADD7-CD25810B4BC8}" srcOrd="0" destOrd="0" presId="urn:microsoft.com/office/officeart/2018/2/layout/IconVerticalSolidList"/>
    <dgm:cxn modelId="{3CEDCECC-E0ED-4B79-9CF1-29BB40D4A38E}" type="presParOf" srcId="{7701D39B-A6A9-412A-BE0C-E5095CD63933}" destId="{97FF331F-BD4E-43AA-868E-29EF4511A0C8}" srcOrd="1" destOrd="0" presId="urn:microsoft.com/office/officeart/2018/2/layout/IconVerticalSolidList"/>
    <dgm:cxn modelId="{F94423DF-A77D-4236-926F-0BA11E484727}" type="presParOf" srcId="{7701D39B-A6A9-412A-BE0C-E5095CD63933}" destId="{A68CE623-89B2-48AE-8B55-87422AFE7ADB}" srcOrd="2" destOrd="0" presId="urn:microsoft.com/office/officeart/2018/2/layout/IconVerticalSolidList"/>
    <dgm:cxn modelId="{EFDDBCB3-BB1C-4FC8-A2B1-3B2F51CB0363}" type="presParOf" srcId="{7701D39B-A6A9-412A-BE0C-E5095CD63933}" destId="{08D05E0B-77DA-484F-A1B8-951DF1F7D8E5}" srcOrd="3" destOrd="0" presId="urn:microsoft.com/office/officeart/2018/2/layout/IconVerticalSolidList"/>
    <dgm:cxn modelId="{AE1A44C2-D083-4380-9943-C9C5F9021505}" type="presParOf" srcId="{CCFC19D6-C0F2-49B0-8899-9C2DFC8A9027}" destId="{F46CCEA3-BC85-4AAC-B322-E62B6D8AA4A0}" srcOrd="3" destOrd="0" presId="urn:microsoft.com/office/officeart/2018/2/layout/IconVerticalSolidList"/>
    <dgm:cxn modelId="{F5EE8646-A622-41DF-A414-C2B4D43C7076}" type="presParOf" srcId="{CCFC19D6-C0F2-49B0-8899-9C2DFC8A9027}" destId="{9E9AC32F-B0C5-4698-9B37-D3EA67DC0567}" srcOrd="4" destOrd="0" presId="urn:microsoft.com/office/officeart/2018/2/layout/IconVerticalSolidList"/>
    <dgm:cxn modelId="{CF85F3C7-FB25-4DCA-BB03-68A18E6F76D9}" type="presParOf" srcId="{9E9AC32F-B0C5-4698-9B37-D3EA67DC0567}" destId="{76E455B4-BC02-42E4-A15C-0663F58D200E}" srcOrd="0" destOrd="0" presId="urn:microsoft.com/office/officeart/2018/2/layout/IconVerticalSolidList"/>
    <dgm:cxn modelId="{43B2723D-65D0-4F1D-882D-39EE96224942}" type="presParOf" srcId="{9E9AC32F-B0C5-4698-9B37-D3EA67DC0567}" destId="{776F92E2-DAD3-4B74-BAC4-21B3C806F87F}" srcOrd="1" destOrd="0" presId="urn:microsoft.com/office/officeart/2018/2/layout/IconVerticalSolidList"/>
    <dgm:cxn modelId="{EBB0419A-0593-4A60-8573-1A590660CE85}" type="presParOf" srcId="{9E9AC32F-B0C5-4698-9B37-D3EA67DC0567}" destId="{FDABDD0A-2055-4D93-ACF9-9799B0532DEF}" srcOrd="2" destOrd="0" presId="urn:microsoft.com/office/officeart/2018/2/layout/IconVerticalSolidList"/>
    <dgm:cxn modelId="{A902F5D7-57C3-4628-A824-88F1B70C5DDC}" type="presParOf" srcId="{9E9AC32F-B0C5-4698-9B37-D3EA67DC0567}" destId="{D8C8401F-E4AD-44FB-8C39-CAF5D570BA9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2FB9B7F-2741-4B54-9C2B-01232528ABA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E4BF630-E405-41D4-A7C2-5888A6A2CE9B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Üniversitemizin önümüzdeki dönemde hangi alanlarda öncelikli olarak gelişmesi gerektiğini düşünüyorsunuz?</a:t>
          </a:r>
          <a:endParaRPr lang="en-US"/>
        </a:p>
      </dgm:t>
    </dgm:pt>
    <dgm:pt modelId="{57FD261F-7922-47FA-BA1D-EC4E35F1F7DF}" type="parTrans" cxnId="{5F4E165E-334B-466A-8054-7C13414A3C4F}">
      <dgm:prSet/>
      <dgm:spPr/>
      <dgm:t>
        <a:bodyPr/>
        <a:lstStyle/>
        <a:p>
          <a:endParaRPr lang="en-US"/>
        </a:p>
      </dgm:t>
    </dgm:pt>
    <dgm:pt modelId="{79FA82A3-8890-4655-824D-703F0D0C45F9}" type="sibTrans" cxnId="{5F4E165E-334B-466A-8054-7C13414A3C4F}">
      <dgm:prSet/>
      <dgm:spPr/>
      <dgm:t>
        <a:bodyPr/>
        <a:lstStyle/>
        <a:p>
          <a:endParaRPr lang="en-US"/>
        </a:p>
      </dgm:t>
    </dgm:pt>
    <dgm:pt modelId="{BD1781AE-8FC2-4EE9-95FD-1AF2175942CC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Sektörünüzün gelecekteki beceri ihtiyaçları nelerdir, üniversite bu ihtiyaçlara nasıl hazırlanabilir?</a:t>
          </a:r>
          <a:endParaRPr lang="en-US"/>
        </a:p>
      </dgm:t>
    </dgm:pt>
    <dgm:pt modelId="{324F5053-DD22-4EB2-821E-81EFDD55A5D7}" type="parTrans" cxnId="{3A467846-3E1F-4EB1-878F-0AD2AF01B38B}">
      <dgm:prSet/>
      <dgm:spPr/>
      <dgm:t>
        <a:bodyPr/>
        <a:lstStyle/>
        <a:p>
          <a:endParaRPr lang="en-US"/>
        </a:p>
      </dgm:t>
    </dgm:pt>
    <dgm:pt modelId="{13E363E9-5BD8-44E6-8B88-924248C52964}" type="sibTrans" cxnId="{3A467846-3E1F-4EB1-878F-0AD2AF01B38B}">
      <dgm:prSet/>
      <dgm:spPr/>
      <dgm:t>
        <a:bodyPr/>
        <a:lstStyle/>
        <a:p>
          <a:endParaRPr lang="en-US"/>
        </a:p>
      </dgm:t>
    </dgm:pt>
    <dgm:pt modelId="{7A0B8354-3F94-481D-BE4E-D084413DE855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Yeni açılmasını önerdiğiniz bölüm/program veya ders alanı var mı?</a:t>
          </a:r>
          <a:endParaRPr lang="en-US"/>
        </a:p>
      </dgm:t>
    </dgm:pt>
    <dgm:pt modelId="{D2753C37-EE50-4B68-B2C0-A4223587A717}" type="parTrans" cxnId="{01D44A70-D62A-4044-AFF9-DD93927A9812}">
      <dgm:prSet/>
      <dgm:spPr/>
      <dgm:t>
        <a:bodyPr/>
        <a:lstStyle/>
        <a:p>
          <a:endParaRPr lang="en-US"/>
        </a:p>
      </dgm:t>
    </dgm:pt>
    <dgm:pt modelId="{6A883F45-6EF7-4CD2-8573-38BFEBE31A07}" type="sibTrans" cxnId="{01D44A70-D62A-4044-AFF9-DD93927A9812}">
      <dgm:prSet/>
      <dgm:spPr/>
      <dgm:t>
        <a:bodyPr/>
        <a:lstStyle/>
        <a:p>
          <a:endParaRPr lang="en-US"/>
        </a:p>
      </dgm:t>
    </dgm:pt>
    <dgm:pt modelId="{6ED4E0F8-E5EB-40C4-A035-367D91C3EAA7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dirty="0"/>
            <a:t>Dış paydaş toplantılarının sıklığı ve biçimi konusunda öneriniz nedir (örneğin yılda bir tematik çalıştay, sektör panelleri, ortak proje günleri vb.)?</a:t>
          </a:r>
          <a:endParaRPr lang="en-US" dirty="0"/>
        </a:p>
      </dgm:t>
    </dgm:pt>
    <dgm:pt modelId="{CE5F6094-DD0A-4D50-9166-80BD1775906D}" type="parTrans" cxnId="{6785B4DB-AFCB-4926-AED6-D55A675F1261}">
      <dgm:prSet/>
      <dgm:spPr/>
      <dgm:t>
        <a:bodyPr/>
        <a:lstStyle/>
        <a:p>
          <a:endParaRPr lang="en-US"/>
        </a:p>
      </dgm:t>
    </dgm:pt>
    <dgm:pt modelId="{4AB6AEDB-7031-4DBF-9934-D2FF9370ABAF}" type="sibTrans" cxnId="{6785B4DB-AFCB-4926-AED6-D55A675F1261}">
      <dgm:prSet/>
      <dgm:spPr/>
      <dgm:t>
        <a:bodyPr/>
        <a:lstStyle/>
        <a:p>
          <a:endParaRPr lang="en-US"/>
        </a:p>
      </dgm:t>
    </dgm:pt>
    <dgm:pt modelId="{A4B43EBF-D2D5-4F49-ABEC-F93D2CBAFD66}" type="pres">
      <dgm:prSet presAssocID="{52FB9B7F-2741-4B54-9C2B-01232528ABA6}" presName="root" presStyleCnt="0">
        <dgm:presLayoutVars>
          <dgm:dir/>
          <dgm:resizeHandles val="exact"/>
        </dgm:presLayoutVars>
      </dgm:prSet>
      <dgm:spPr/>
    </dgm:pt>
    <dgm:pt modelId="{FBC786D0-46AB-4BAA-8661-C69FDE25C4B3}" type="pres">
      <dgm:prSet presAssocID="{2E4BF630-E405-41D4-A7C2-5888A6A2CE9B}" presName="compNode" presStyleCnt="0"/>
      <dgm:spPr/>
    </dgm:pt>
    <dgm:pt modelId="{3412F083-7728-4473-B897-9F8F14C5F49A}" type="pres">
      <dgm:prSet presAssocID="{2E4BF630-E405-41D4-A7C2-5888A6A2CE9B}" presName="bgRect" presStyleLbl="bgShp" presStyleIdx="0" presStyleCnt="4"/>
      <dgm:spPr/>
    </dgm:pt>
    <dgm:pt modelId="{C912CFCA-6639-4A4D-9B45-092FE4B3E098}" type="pres">
      <dgm:prSet presAssocID="{2E4BF630-E405-41D4-A7C2-5888A6A2CE9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nay işareti"/>
        </a:ext>
      </dgm:extLst>
    </dgm:pt>
    <dgm:pt modelId="{D8992319-CBC6-41E7-BC02-CD807B043829}" type="pres">
      <dgm:prSet presAssocID="{2E4BF630-E405-41D4-A7C2-5888A6A2CE9B}" presName="spaceRect" presStyleCnt="0"/>
      <dgm:spPr/>
    </dgm:pt>
    <dgm:pt modelId="{D61E24BB-BFF8-47ED-A4F6-4AFB7D9C487C}" type="pres">
      <dgm:prSet presAssocID="{2E4BF630-E405-41D4-A7C2-5888A6A2CE9B}" presName="parTx" presStyleLbl="revTx" presStyleIdx="0" presStyleCnt="4">
        <dgm:presLayoutVars>
          <dgm:chMax val="0"/>
          <dgm:chPref val="0"/>
        </dgm:presLayoutVars>
      </dgm:prSet>
      <dgm:spPr/>
    </dgm:pt>
    <dgm:pt modelId="{295ADB11-A1D2-4A4F-8507-4633C3512340}" type="pres">
      <dgm:prSet presAssocID="{79FA82A3-8890-4655-824D-703F0D0C45F9}" presName="sibTrans" presStyleCnt="0"/>
      <dgm:spPr/>
    </dgm:pt>
    <dgm:pt modelId="{0B72EB61-F3D6-4455-862D-0150ADC335DB}" type="pres">
      <dgm:prSet presAssocID="{BD1781AE-8FC2-4EE9-95FD-1AF2175942CC}" presName="compNode" presStyleCnt="0"/>
      <dgm:spPr/>
    </dgm:pt>
    <dgm:pt modelId="{6DCF7526-7136-4C25-8A30-352E3A898121}" type="pres">
      <dgm:prSet presAssocID="{BD1781AE-8FC2-4EE9-95FD-1AF2175942CC}" presName="bgRect" presStyleLbl="bgShp" presStyleIdx="1" presStyleCnt="4"/>
      <dgm:spPr/>
    </dgm:pt>
    <dgm:pt modelId="{A338CD8F-CC1D-4C96-B45F-BBA3137EEECE}" type="pres">
      <dgm:prSet presAssocID="{BD1781AE-8FC2-4EE9-95FD-1AF2175942C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6EBD10F0-7847-4386-A9AB-27EF20D7D950}" type="pres">
      <dgm:prSet presAssocID="{BD1781AE-8FC2-4EE9-95FD-1AF2175942CC}" presName="spaceRect" presStyleCnt="0"/>
      <dgm:spPr/>
    </dgm:pt>
    <dgm:pt modelId="{341C181B-A9AE-4F87-A6B1-F49A39FD53FA}" type="pres">
      <dgm:prSet presAssocID="{BD1781AE-8FC2-4EE9-95FD-1AF2175942CC}" presName="parTx" presStyleLbl="revTx" presStyleIdx="1" presStyleCnt="4">
        <dgm:presLayoutVars>
          <dgm:chMax val="0"/>
          <dgm:chPref val="0"/>
        </dgm:presLayoutVars>
      </dgm:prSet>
      <dgm:spPr/>
    </dgm:pt>
    <dgm:pt modelId="{999D6FC6-EDB4-4EA7-B4D0-E27FF83273CF}" type="pres">
      <dgm:prSet presAssocID="{13E363E9-5BD8-44E6-8B88-924248C52964}" presName="sibTrans" presStyleCnt="0"/>
      <dgm:spPr/>
    </dgm:pt>
    <dgm:pt modelId="{F493B4AD-CC84-4419-A686-0D2F2D5C41AF}" type="pres">
      <dgm:prSet presAssocID="{7A0B8354-3F94-481D-BE4E-D084413DE855}" presName="compNode" presStyleCnt="0"/>
      <dgm:spPr/>
    </dgm:pt>
    <dgm:pt modelId="{D35B0DE0-8AEC-41CB-9BE0-908DB6596781}" type="pres">
      <dgm:prSet presAssocID="{7A0B8354-3F94-481D-BE4E-D084413DE855}" presName="bgRect" presStyleLbl="bgShp" presStyleIdx="2" presStyleCnt="4"/>
      <dgm:spPr/>
    </dgm:pt>
    <dgm:pt modelId="{37506478-48C6-4A0F-B818-D7EC6447E7C0}" type="pres">
      <dgm:prSet presAssocID="{7A0B8354-3F94-481D-BE4E-D084413DE85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itaplar"/>
        </a:ext>
      </dgm:extLst>
    </dgm:pt>
    <dgm:pt modelId="{E29EA21E-AF3C-4ABE-99D9-11FFB712A518}" type="pres">
      <dgm:prSet presAssocID="{7A0B8354-3F94-481D-BE4E-D084413DE855}" presName="spaceRect" presStyleCnt="0"/>
      <dgm:spPr/>
    </dgm:pt>
    <dgm:pt modelId="{7A2AEF57-A7B3-4F1B-A929-371166179E88}" type="pres">
      <dgm:prSet presAssocID="{7A0B8354-3F94-481D-BE4E-D084413DE855}" presName="parTx" presStyleLbl="revTx" presStyleIdx="2" presStyleCnt="4">
        <dgm:presLayoutVars>
          <dgm:chMax val="0"/>
          <dgm:chPref val="0"/>
        </dgm:presLayoutVars>
      </dgm:prSet>
      <dgm:spPr/>
    </dgm:pt>
    <dgm:pt modelId="{745277D0-F28B-415C-B69E-24171A3416C2}" type="pres">
      <dgm:prSet presAssocID="{6A883F45-6EF7-4CD2-8573-38BFEBE31A07}" presName="sibTrans" presStyleCnt="0"/>
      <dgm:spPr/>
    </dgm:pt>
    <dgm:pt modelId="{C9404DB5-D982-4D72-935E-1C2727260542}" type="pres">
      <dgm:prSet presAssocID="{6ED4E0F8-E5EB-40C4-A035-367D91C3EAA7}" presName="compNode" presStyleCnt="0"/>
      <dgm:spPr/>
    </dgm:pt>
    <dgm:pt modelId="{6C843C7A-A317-4969-B900-33FB764B19AA}" type="pres">
      <dgm:prSet presAssocID="{6ED4E0F8-E5EB-40C4-A035-367D91C3EAA7}" presName="bgRect" presStyleLbl="bgShp" presStyleIdx="3" presStyleCnt="4"/>
      <dgm:spPr/>
    </dgm:pt>
    <dgm:pt modelId="{9C9796A3-22B9-46E8-991A-1139C7D6857F}" type="pres">
      <dgm:prSet presAssocID="{6ED4E0F8-E5EB-40C4-A035-367D91C3EAA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nching Diagram"/>
        </a:ext>
      </dgm:extLst>
    </dgm:pt>
    <dgm:pt modelId="{1F13BD80-E585-4CB5-A0FC-0D8EC07A97F3}" type="pres">
      <dgm:prSet presAssocID="{6ED4E0F8-E5EB-40C4-A035-367D91C3EAA7}" presName="spaceRect" presStyleCnt="0"/>
      <dgm:spPr/>
    </dgm:pt>
    <dgm:pt modelId="{AE518514-A9F5-4728-AF2F-70B1843D9151}" type="pres">
      <dgm:prSet presAssocID="{6ED4E0F8-E5EB-40C4-A035-367D91C3EAA7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51225B37-0BCF-4C1D-B5CE-56402C110C73}" type="presOf" srcId="{BD1781AE-8FC2-4EE9-95FD-1AF2175942CC}" destId="{341C181B-A9AE-4F87-A6B1-F49A39FD53FA}" srcOrd="0" destOrd="0" presId="urn:microsoft.com/office/officeart/2018/2/layout/IconVerticalSolidList"/>
    <dgm:cxn modelId="{5F4E165E-334B-466A-8054-7C13414A3C4F}" srcId="{52FB9B7F-2741-4B54-9C2B-01232528ABA6}" destId="{2E4BF630-E405-41D4-A7C2-5888A6A2CE9B}" srcOrd="0" destOrd="0" parTransId="{57FD261F-7922-47FA-BA1D-EC4E35F1F7DF}" sibTransId="{79FA82A3-8890-4655-824D-703F0D0C45F9}"/>
    <dgm:cxn modelId="{3A467846-3E1F-4EB1-878F-0AD2AF01B38B}" srcId="{52FB9B7F-2741-4B54-9C2B-01232528ABA6}" destId="{BD1781AE-8FC2-4EE9-95FD-1AF2175942CC}" srcOrd="1" destOrd="0" parTransId="{324F5053-DD22-4EB2-821E-81EFDD55A5D7}" sibTransId="{13E363E9-5BD8-44E6-8B88-924248C52964}"/>
    <dgm:cxn modelId="{5282086E-0631-40B6-AABA-C2B0DD666D92}" type="presOf" srcId="{6ED4E0F8-E5EB-40C4-A035-367D91C3EAA7}" destId="{AE518514-A9F5-4728-AF2F-70B1843D9151}" srcOrd="0" destOrd="0" presId="urn:microsoft.com/office/officeart/2018/2/layout/IconVerticalSolidList"/>
    <dgm:cxn modelId="{01D44A70-D62A-4044-AFF9-DD93927A9812}" srcId="{52FB9B7F-2741-4B54-9C2B-01232528ABA6}" destId="{7A0B8354-3F94-481D-BE4E-D084413DE855}" srcOrd="2" destOrd="0" parTransId="{D2753C37-EE50-4B68-B2C0-A4223587A717}" sibTransId="{6A883F45-6EF7-4CD2-8573-38BFEBE31A07}"/>
    <dgm:cxn modelId="{E6D0FE9D-FE8C-4AAB-9B9C-AF32E559B865}" type="presOf" srcId="{7A0B8354-3F94-481D-BE4E-D084413DE855}" destId="{7A2AEF57-A7B3-4F1B-A929-371166179E88}" srcOrd="0" destOrd="0" presId="urn:microsoft.com/office/officeart/2018/2/layout/IconVerticalSolidList"/>
    <dgm:cxn modelId="{524726CC-47EF-4812-87BF-5C8DCF3C876F}" type="presOf" srcId="{2E4BF630-E405-41D4-A7C2-5888A6A2CE9B}" destId="{D61E24BB-BFF8-47ED-A4F6-4AFB7D9C487C}" srcOrd="0" destOrd="0" presId="urn:microsoft.com/office/officeart/2018/2/layout/IconVerticalSolidList"/>
    <dgm:cxn modelId="{6785B4DB-AFCB-4926-AED6-D55A675F1261}" srcId="{52FB9B7F-2741-4B54-9C2B-01232528ABA6}" destId="{6ED4E0F8-E5EB-40C4-A035-367D91C3EAA7}" srcOrd="3" destOrd="0" parTransId="{CE5F6094-DD0A-4D50-9166-80BD1775906D}" sibTransId="{4AB6AEDB-7031-4DBF-9934-D2FF9370ABAF}"/>
    <dgm:cxn modelId="{57E369E5-992C-479F-ADB8-D01604472462}" type="presOf" srcId="{52FB9B7F-2741-4B54-9C2B-01232528ABA6}" destId="{A4B43EBF-D2D5-4F49-ABEC-F93D2CBAFD66}" srcOrd="0" destOrd="0" presId="urn:microsoft.com/office/officeart/2018/2/layout/IconVerticalSolidList"/>
    <dgm:cxn modelId="{03CAD0FC-D37A-4B47-B7D9-F2A539D304E8}" type="presParOf" srcId="{A4B43EBF-D2D5-4F49-ABEC-F93D2CBAFD66}" destId="{FBC786D0-46AB-4BAA-8661-C69FDE25C4B3}" srcOrd="0" destOrd="0" presId="urn:microsoft.com/office/officeart/2018/2/layout/IconVerticalSolidList"/>
    <dgm:cxn modelId="{58B040F3-456C-4F03-A159-90688DA042C2}" type="presParOf" srcId="{FBC786D0-46AB-4BAA-8661-C69FDE25C4B3}" destId="{3412F083-7728-4473-B897-9F8F14C5F49A}" srcOrd="0" destOrd="0" presId="urn:microsoft.com/office/officeart/2018/2/layout/IconVerticalSolidList"/>
    <dgm:cxn modelId="{6517B72C-2437-4984-AF37-C580C6F081A3}" type="presParOf" srcId="{FBC786D0-46AB-4BAA-8661-C69FDE25C4B3}" destId="{C912CFCA-6639-4A4D-9B45-092FE4B3E098}" srcOrd="1" destOrd="0" presId="urn:microsoft.com/office/officeart/2018/2/layout/IconVerticalSolidList"/>
    <dgm:cxn modelId="{C96C43E5-4217-4797-B3BE-BB76768F335F}" type="presParOf" srcId="{FBC786D0-46AB-4BAA-8661-C69FDE25C4B3}" destId="{D8992319-CBC6-41E7-BC02-CD807B043829}" srcOrd="2" destOrd="0" presId="urn:microsoft.com/office/officeart/2018/2/layout/IconVerticalSolidList"/>
    <dgm:cxn modelId="{B49433E5-7CCB-4332-8D7A-CBF33A2D5F64}" type="presParOf" srcId="{FBC786D0-46AB-4BAA-8661-C69FDE25C4B3}" destId="{D61E24BB-BFF8-47ED-A4F6-4AFB7D9C487C}" srcOrd="3" destOrd="0" presId="urn:microsoft.com/office/officeart/2018/2/layout/IconVerticalSolidList"/>
    <dgm:cxn modelId="{02E581CF-7D1A-409E-A7B1-738EC1B47D2B}" type="presParOf" srcId="{A4B43EBF-D2D5-4F49-ABEC-F93D2CBAFD66}" destId="{295ADB11-A1D2-4A4F-8507-4633C3512340}" srcOrd="1" destOrd="0" presId="urn:microsoft.com/office/officeart/2018/2/layout/IconVerticalSolidList"/>
    <dgm:cxn modelId="{16916E62-B2DF-4071-8C8B-4582C7AF8950}" type="presParOf" srcId="{A4B43EBF-D2D5-4F49-ABEC-F93D2CBAFD66}" destId="{0B72EB61-F3D6-4455-862D-0150ADC335DB}" srcOrd="2" destOrd="0" presId="urn:microsoft.com/office/officeart/2018/2/layout/IconVerticalSolidList"/>
    <dgm:cxn modelId="{F732330B-3AFB-4EC6-9C95-D3D06381A2ED}" type="presParOf" srcId="{0B72EB61-F3D6-4455-862D-0150ADC335DB}" destId="{6DCF7526-7136-4C25-8A30-352E3A898121}" srcOrd="0" destOrd="0" presId="urn:microsoft.com/office/officeart/2018/2/layout/IconVerticalSolidList"/>
    <dgm:cxn modelId="{3719B2ED-12C8-4613-97A8-6B767E3FA311}" type="presParOf" srcId="{0B72EB61-F3D6-4455-862D-0150ADC335DB}" destId="{A338CD8F-CC1D-4C96-B45F-BBA3137EEECE}" srcOrd="1" destOrd="0" presId="urn:microsoft.com/office/officeart/2018/2/layout/IconVerticalSolidList"/>
    <dgm:cxn modelId="{7586BA93-D27D-434E-AC2A-250B536220B8}" type="presParOf" srcId="{0B72EB61-F3D6-4455-862D-0150ADC335DB}" destId="{6EBD10F0-7847-4386-A9AB-27EF20D7D950}" srcOrd="2" destOrd="0" presId="urn:microsoft.com/office/officeart/2018/2/layout/IconVerticalSolidList"/>
    <dgm:cxn modelId="{8B547F81-3458-4F39-9056-FC1EFBDB8F5A}" type="presParOf" srcId="{0B72EB61-F3D6-4455-862D-0150ADC335DB}" destId="{341C181B-A9AE-4F87-A6B1-F49A39FD53FA}" srcOrd="3" destOrd="0" presId="urn:microsoft.com/office/officeart/2018/2/layout/IconVerticalSolidList"/>
    <dgm:cxn modelId="{ED967559-A63F-4EDD-925F-FD1DE5E2F780}" type="presParOf" srcId="{A4B43EBF-D2D5-4F49-ABEC-F93D2CBAFD66}" destId="{999D6FC6-EDB4-4EA7-B4D0-E27FF83273CF}" srcOrd="3" destOrd="0" presId="urn:microsoft.com/office/officeart/2018/2/layout/IconVerticalSolidList"/>
    <dgm:cxn modelId="{B0D99302-21FC-4523-BA86-6FB762BF5267}" type="presParOf" srcId="{A4B43EBF-D2D5-4F49-ABEC-F93D2CBAFD66}" destId="{F493B4AD-CC84-4419-A686-0D2F2D5C41AF}" srcOrd="4" destOrd="0" presId="urn:microsoft.com/office/officeart/2018/2/layout/IconVerticalSolidList"/>
    <dgm:cxn modelId="{6DD4CB97-37EB-4E65-9520-9A112BDABE1B}" type="presParOf" srcId="{F493B4AD-CC84-4419-A686-0D2F2D5C41AF}" destId="{D35B0DE0-8AEC-41CB-9BE0-908DB6596781}" srcOrd="0" destOrd="0" presId="urn:microsoft.com/office/officeart/2018/2/layout/IconVerticalSolidList"/>
    <dgm:cxn modelId="{6F7E3F36-17EF-488C-BAF6-3F39D71BDB43}" type="presParOf" srcId="{F493B4AD-CC84-4419-A686-0D2F2D5C41AF}" destId="{37506478-48C6-4A0F-B818-D7EC6447E7C0}" srcOrd="1" destOrd="0" presId="urn:microsoft.com/office/officeart/2018/2/layout/IconVerticalSolidList"/>
    <dgm:cxn modelId="{D3CDB74D-A574-4969-8F15-E22936311D96}" type="presParOf" srcId="{F493B4AD-CC84-4419-A686-0D2F2D5C41AF}" destId="{E29EA21E-AF3C-4ABE-99D9-11FFB712A518}" srcOrd="2" destOrd="0" presId="urn:microsoft.com/office/officeart/2018/2/layout/IconVerticalSolidList"/>
    <dgm:cxn modelId="{43F59F97-92FA-401F-9250-446A16419D4F}" type="presParOf" srcId="{F493B4AD-CC84-4419-A686-0D2F2D5C41AF}" destId="{7A2AEF57-A7B3-4F1B-A929-371166179E88}" srcOrd="3" destOrd="0" presId="urn:microsoft.com/office/officeart/2018/2/layout/IconVerticalSolidList"/>
    <dgm:cxn modelId="{6549B2F4-0911-4C87-8A3D-FCA2EA3DCA6F}" type="presParOf" srcId="{A4B43EBF-D2D5-4F49-ABEC-F93D2CBAFD66}" destId="{745277D0-F28B-415C-B69E-24171A3416C2}" srcOrd="5" destOrd="0" presId="urn:microsoft.com/office/officeart/2018/2/layout/IconVerticalSolidList"/>
    <dgm:cxn modelId="{8A032237-D1E6-477A-A4E0-97325D0FE2C8}" type="presParOf" srcId="{A4B43EBF-D2D5-4F49-ABEC-F93D2CBAFD66}" destId="{C9404DB5-D982-4D72-935E-1C2727260542}" srcOrd="6" destOrd="0" presId="urn:microsoft.com/office/officeart/2018/2/layout/IconVerticalSolidList"/>
    <dgm:cxn modelId="{1D778F5A-7C4C-4C8E-8C24-011F0E58F2D1}" type="presParOf" srcId="{C9404DB5-D982-4D72-935E-1C2727260542}" destId="{6C843C7A-A317-4969-B900-33FB764B19AA}" srcOrd="0" destOrd="0" presId="urn:microsoft.com/office/officeart/2018/2/layout/IconVerticalSolidList"/>
    <dgm:cxn modelId="{CFAD5CC8-A62E-4C79-A063-8740F3557C69}" type="presParOf" srcId="{C9404DB5-D982-4D72-935E-1C2727260542}" destId="{9C9796A3-22B9-46E8-991A-1139C7D6857F}" srcOrd="1" destOrd="0" presId="urn:microsoft.com/office/officeart/2018/2/layout/IconVerticalSolidList"/>
    <dgm:cxn modelId="{2B121769-2FC3-4D4C-8F85-383D85907D73}" type="presParOf" srcId="{C9404DB5-D982-4D72-935E-1C2727260542}" destId="{1F13BD80-E585-4CB5-A0FC-0D8EC07A97F3}" srcOrd="2" destOrd="0" presId="urn:microsoft.com/office/officeart/2018/2/layout/IconVerticalSolidList"/>
    <dgm:cxn modelId="{5470308C-9C23-4E6C-BAD7-E8A0AFBDF923}" type="presParOf" srcId="{C9404DB5-D982-4D72-935E-1C2727260542}" destId="{AE518514-A9F5-4728-AF2F-70B1843D915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3EBFC1-F393-4670-9123-C0366E25F323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E23716-70F8-4486-BD81-07EDE779E283}">
      <dgm:prSet/>
      <dgm:spPr/>
      <dgm:t>
        <a:bodyPr/>
        <a:lstStyle/>
        <a:p>
          <a:r>
            <a:rPr lang="tr-TR" b="0" i="0" baseline="0"/>
            <a:t>Üniversitemizin gelişim sürecinde dış paydaşlarımızın görüşleri stratejik yönelimlerimizi şekillendiriyor.</a:t>
          </a:r>
          <a:endParaRPr lang="en-US"/>
        </a:p>
      </dgm:t>
    </dgm:pt>
    <dgm:pt modelId="{B04F829A-5CE4-4474-BD39-383269D34BC9}" type="parTrans" cxnId="{1E74672D-0BBF-4BB6-8242-DA7AEF107452}">
      <dgm:prSet/>
      <dgm:spPr/>
      <dgm:t>
        <a:bodyPr/>
        <a:lstStyle/>
        <a:p>
          <a:endParaRPr lang="en-US" sz="2400"/>
        </a:p>
      </dgm:t>
    </dgm:pt>
    <dgm:pt modelId="{2035B3BE-9163-4042-9FA5-0A384947A596}" type="sibTrans" cxnId="{1E74672D-0BBF-4BB6-8242-DA7AEF107452}">
      <dgm:prSet/>
      <dgm:spPr/>
      <dgm:t>
        <a:bodyPr/>
        <a:lstStyle/>
        <a:p>
          <a:endParaRPr lang="en-US"/>
        </a:p>
      </dgm:t>
    </dgm:pt>
    <dgm:pt modelId="{013A6E3B-94F5-4B39-B12A-AE5835EBE556}">
      <dgm:prSet/>
      <dgm:spPr/>
      <dgm:t>
        <a:bodyPr/>
        <a:lstStyle/>
        <a:p>
          <a:r>
            <a:rPr lang="tr-TR" b="0" i="0" baseline="0"/>
            <a:t>Eğitim programlarımızın güncellenmesi, mezun istihdamı ve toplumsal katkı projeleri sizlerin önerileriyle güçleniyor.</a:t>
          </a:r>
          <a:endParaRPr lang="en-US"/>
        </a:p>
      </dgm:t>
    </dgm:pt>
    <dgm:pt modelId="{96C429C6-882C-459D-9230-93958525A571}" type="parTrans" cxnId="{2F1E0B86-0837-42AC-A4A8-5772A4457AAF}">
      <dgm:prSet/>
      <dgm:spPr/>
      <dgm:t>
        <a:bodyPr/>
        <a:lstStyle/>
        <a:p>
          <a:endParaRPr lang="en-US" sz="2400"/>
        </a:p>
      </dgm:t>
    </dgm:pt>
    <dgm:pt modelId="{D9CE0F7C-8E16-47B8-8EB8-A1DD678E340C}" type="sibTrans" cxnId="{2F1E0B86-0837-42AC-A4A8-5772A4457AAF}">
      <dgm:prSet/>
      <dgm:spPr/>
      <dgm:t>
        <a:bodyPr/>
        <a:lstStyle/>
        <a:p>
          <a:endParaRPr lang="en-US"/>
        </a:p>
      </dgm:t>
    </dgm:pt>
    <dgm:pt modelId="{5E5A9DC1-97D4-457E-8DDD-4DA225A6E631}">
      <dgm:prSet/>
      <dgm:spPr/>
      <dgm:t>
        <a:bodyPr/>
        <a:lstStyle/>
        <a:p>
          <a:r>
            <a:rPr lang="tr-TR" b="0" i="0" baseline="0"/>
            <a:t>Bu toplantı, birlikte daha güçlü bir gelecek inşa etme adımıdır.</a:t>
          </a:r>
          <a:endParaRPr lang="en-US"/>
        </a:p>
      </dgm:t>
    </dgm:pt>
    <dgm:pt modelId="{5684B198-EBE9-4361-A142-238ACAA0EB72}" type="parTrans" cxnId="{7F139BA3-D5A9-4A68-B4DA-ABD4F1CF62CF}">
      <dgm:prSet/>
      <dgm:spPr/>
      <dgm:t>
        <a:bodyPr/>
        <a:lstStyle/>
        <a:p>
          <a:endParaRPr lang="en-US" sz="2400"/>
        </a:p>
      </dgm:t>
    </dgm:pt>
    <dgm:pt modelId="{288AAD32-A5D8-4EDF-8709-05D7274A302C}" type="sibTrans" cxnId="{7F139BA3-D5A9-4A68-B4DA-ABD4F1CF62CF}">
      <dgm:prSet/>
      <dgm:spPr/>
      <dgm:t>
        <a:bodyPr/>
        <a:lstStyle/>
        <a:p>
          <a:endParaRPr lang="en-US"/>
        </a:p>
      </dgm:t>
    </dgm:pt>
    <dgm:pt modelId="{D31ED51E-F5DC-473A-9209-2973A4DB2A85}" type="pres">
      <dgm:prSet presAssocID="{153EBFC1-F393-4670-9123-C0366E25F32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FD6009E-B791-4FE0-8CDD-3A2D6CA04C2E}" type="pres">
      <dgm:prSet presAssocID="{3AE23716-70F8-4486-BD81-07EDE779E283}" presName="hierRoot1" presStyleCnt="0"/>
      <dgm:spPr/>
    </dgm:pt>
    <dgm:pt modelId="{1E417F73-9C86-476A-86BD-C96580692615}" type="pres">
      <dgm:prSet presAssocID="{3AE23716-70F8-4486-BD81-07EDE779E283}" presName="composite" presStyleCnt="0"/>
      <dgm:spPr/>
    </dgm:pt>
    <dgm:pt modelId="{D53E134D-C33B-4334-84F8-6A4EC37DF5F3}" type="pres">
      <dgm:prSet presAssocID="{3AE23716-70F8-4486-BD81-07EDE779E283}" presName="background" presStyleLbl="node0" presStyleIdx="0" presStyleCnt="3"/>
      <dgm:spPr/>
    </dgm:pt>
    <dgm:pt modelId="{9E157D7C-8476-4B2B-B39E-92FCF59C5964}" type="pres">
      <dgm:prSet presAssocID="{3AE23716-70F8-4486-BD81-07EDE779E283}" presName="text" presStyleLbl="fgAcc0" presStyleIdx="0" presStyleCnt="3">
        <dgm:presLayoutVars>
          <dgm:chPref val="3"/>
        </dgm:presLayoutVars>
      </dgm:prSet>
      <dgm:spPr/>
    </dgm:pt>
    <dgm:pt modelId="{9AD12908-1D62-45C3-B336-D18FB3B2B2FD}" type="pres">
      <dgm:prSet presAssocID="{3AE23716-70F8-4486-BD81-07EDE779E283}" presName="hierChild2" presStyleCnt="0"/>
      <dgm:spPr/>
    </dgm:pt>
    <dgm:pt modelId="{64BD1DF0-2EE5-4518-944C-B33F25C0627D}" type="pres">
      <dgm:prSet presAssocID="{013A6E3B-94F5-4B39-B12A-AE5835EBE556}" presName="hierRoot1" presStyleCnt="0"/>
      <dgm:spPr/>
    </dgm:pt>
    <dgm:pt modelId="{41E726C3-9BF5-4DD6-B620-0649E8329308}" type="pres">
      <dgm:prSet presAssocID="{013A6E3B-94F5-4B39-B12A-AE5835EBE556}" presName="composite" presStyleCnt="0"/>
      <dgm:spPr/>
    </dgm:pt>
    <dgm:pt modelId="{F962903F-4172-45EC-A03D-78EE1FFE182A}" type="pres">
      <dgm:prSet presAssocID="{013A6E3B-94F5-4B39-B12A-AE5835EBE556}" presName="background" presStyleLbl="node0" presStyleIdx="1" presStyleCnt="3"/>
      <dgm:spPr/>
    </dgm:pt>
    <dgm:pt modelId="{6228102F-B7A9-4B8E-BBFE-5DD539920F6E}" type="pres">
      <dgm:prSet presAssocID="{013A6E3B-94F5-4B39-B12A-AE5835EBE556}" presName="text" presStyleLbl="fgAcc0" presStyleIdx="1" presStyleCnt="3">
        <dgm:presLayoutVars>
          <dgm:chPref val="3"/>
        </dgm:presLayoutVars>
      </dgm:prSet>
      <dgm:spPr/>
    </dgm:pt>
    <dgm:pt modelId="{8C10EA2D-A3E3-4197-8AC3-BA80482118B2}" type="pres">
      <dgm:prSet presAssocID="{013A6E3B-94F5-4B39-B12A-AE5835EBE556}" presName="hierChild2" presStyleCnt="0"/>
      <dgm:spPr/>
    </dgm:pt>
    <dgm:pt modelId="{D1F9969C-BAC8-444A-B748-01ABF0EEECD6}" type="pres">
      <dgm:prSet presAssocID="{5E5A9DC1-97D4-457E-8DDD-4DA225A6E631}" presName="hierRoot1" presStyleCnt="0"/>
      <dgm:spPr/>
    </dgm:pt>
    <dgm:pt modelId="{78DE1E44-7F1C-45D1-B3D7-2BD8731AE35F}" type="pres">
      <dgm:prSet presAssocID="{5E5A9DC1-97D4-457E-8DDD-4DA225A6E631}" presName="composite" presStyleCnt="0"/>
      <dgm:spPr/>
    </dgm:pt>
    <dgm:pt modelId="{9CA6C28D-61DC-4718-ABF0-B0B78597E568}" type="pres">
      <dgm:prSet presAssocID="{5E5A9DC1-97D4-457E-8DDD-4DA225A6E631}" presName="background" presStyleLbl="node0" presStyleIdx="2" presStyleCnt="3"/>
      <dgm:spPr/>
    </dgm:pt>
    <dgm:pt modelId="{26448818-0A3F-4AB4-9F82-FBA26CC50C31}" type="pres">
      <dgm:prSet presAssocID="{5E5A9DC1-97D4-457E-8DDD-4DA225A6E631}" presName="text" presStyleLbl="fgAcc0" presStyleIdx="2" presStyleCnt="3">
        <dgm:presLayoutVars>
          <dgm:chPref val="3"/>
        </dgm:presLayoutVars>
      </dgm:prSet>
      <dgm:spPr/>
    </dgm:pt>
    <dgm:pt modelId="{D5153520-93CF-4AE0-8934-2EDBFDF517D7}" type="pres">
      <dgm:prSet presAssocID="{5E5A9DC1-97D4-457E-8DDD-4DA225A6E631}" presName="hierChild2" presStyleCnt="0"/>
      <dgm:spPr/>
    </dgm:pt>
  </dgm:ptLst>
  <dgm:cxnLst>
    <dgm:cxn modelId="{3EFDA229-4D54-4136-B5E4-BB94DCD09ED5}" type="presOf" srcId="{013A6E3B-94F5-4B39-B12A-AE5835EBE556}" destId="{6228102F-B7A9-4B8E-BBFE-5DD539920F6E}" srcOrd="0" destOrd="0" presId="urn:microsoft.com/office/officeart/2005/8/layout/hierarchy1"/>
    <dgm:cxn modelId="{1E74672D-0BBF-4BB6-8242-DA7AEF107452}" srcId="{153EBFC1-F393-4670-9123-C0366E25F323}" destId="{3AE23716-70F8-4486-BD81-07EDE779E283}" srcOrd="0" destOrd="0" parTransId="{B04F829A-5CE4-4474-BD39-383269D34BC9}" sibTransId="{2035B3BE-9163-4042-9FA5-0A384947A596}"/>
    <dgm:cxn modelId="{3C07D65C-57E2-4617-9BBF-46962152CEC0}" type="presOf" srcId="{5E5A9DC1-97D4-457E-8DDD-4DA225A6E631}" destId="{26448818-0A3F-4AB4-9F82-FBA26CC50C31}" srcOrd="0" destOrd="0" presId="urn:microsoft.com/office/officeart/2005/8/layout/hierarchy1"/>
    <dgm:cxn modelId="{580B0B58-9583-436F-AFB7-460CC57BBCBC}" type="presOf" srcId="{153EBFC1-F393-4670-9123-C0366E25F323}" destId="{D31ED51E-F5DC-473A-9209-2973A4DB2A85}" srcOrd="0" destOrd="0" presId="urn:microsoft.com/office/officeart/2005/8/layout/hierarchy1"/>
    <dgm:cxn modelId="{2F1E0B86-0837-42AC-A4A8-5772A4457AAF}" srcId="{153EBFC1-F393-4670-9123-C0366E25F323}" destId="{013A6E3B-94F5-4B39-B12A-AE5835EBE556}" srcOrd="1" destOrd="0" parTransId="{96C429C6-882C-459D-9230-93958525A571}" sibTransId="{D9CE0F7C-8E16-47B8-8EB8-A1DD678E340C}"/>
    <dgm:cxn modelId="{7F139BA3-D5A9-4A68-B4DA-ABD4F1CF62CF}" srcId="{153EBFC1-F393-4670-9123-C0366E25F323}" destId="{5E5A9DC1-97D4-457E-8DDD-4DA225A6E631}" srcOrd="2" destOrd="0" parTransId="{5684B198-EBE9-4361-A142-238ACAA0EB72}" sibTransId="{288AAD32-A5D8-4EDF-8709-05D7274A302C}"/>
    <dgm:cxn modelId="{EB372AFB-ECC3-4D19-9DD7-4BB0CE987D9A}" type="presOf" srcId="{3AE23716-70F8-4486-BD81-07EDE779E283}" destId="{9E157D7C-8476-4B2B-B39E-92FCF59C5964}" srcOrd="0" destOrd="0" presId="urn:microsoft.com/office/officeart/2005/8/layout/hierarchy1"/>
    <dgm:cxn modelId="{4DD88A77-DC82-471B-A4C1-59659037009D}" type="presParOf" srcId="{D31ED51E-F5DC-473A-9209-2973A4DB2A85}" destId="{9FD6009E-B791-4FE0-8CDD-3A2D6CA04C2E}" srcOrd="0" destOrd="0" presId="urn:microsoft.com/office/officeart/2005/8/layout/hierarchy1"/>
    <dgm:cxn modelId="{46E052C3-166E-4594-A968-A8502EFCFF28}" type="presParOf" srcId="{9FD6009E-B791-4FE0-8CDD-3A2D6CA04C2E}" destId="{1E417F73-9C86-476A-86BD-C96580692615}" srcOrd="0" destOrd="0" presId="urn:microsoft.com/office/officeart/2005/8/layout/hierarchy1"/>
    <dgm:cxn modelId="{4D503D8D-8942-49D0-AA7D-9A55B8044D00}" type="presParOf" srcId="{1E417F73-9C86-476A-86BD-C96580692615}" destId="{D53E134D-C33B-4334-84F8-6A4EC37DF5F3}" srcOrd="0" destOrd="0" presId="urn:microsoft.com/office/officeart/2005/8/layout/hierarchy1"/>
    <dgm:cxn modelId="{3A4E62E2-A75B-4631-B4A7-D16AA1AEFC98}" type="presParOf" srcId="{1E417F73-9C86-476A-86BD-C96580692615}" destId="{9E157D7C-8476-4B2B-B39E-92FCF59C5964}" srcOrd="1" destOrd="0" presId="urn:microsoft.com/office/officeart/2005/8/layout/hierarchy1"/>
    <dgm:cxn modelId="{6FA4742D-EB8B-4F15-8DB6-ACDED5E6EDAB}" type="presParOf" srcId="{9FD6009E-B791-4FE0-8CDD-3A2D6CA04C2E}" destId="{9AD12908-1D62-45C3-B336-D18FB3B2B2FD}" srcOrd="1" destOrd="0" presId="urn:microsoft.com/office/officeart/2005/8/layout/hierarchy1"/>
    <dgm:cxn modelId="{D23EE76B-0528-4E86-B347-0B5C3F3EB2BC}" type="presParOf" srcId="{D31ED51E-F5DC-473A-9209-2973A4DB2A85}" destId="{64BD1DF0-2EE5-4518-944C-B33F25C0627D}" srcOrd="1" destOrd="0" presId="urn:microsoft.com/office/officeart/2005/8/layout/hierarchy1"/>
    <dgm:cxn modelId="{1628BDFE-1082-4297-BA03-EB8C2D51FF3E}" type="presParOf" srcId="{64BD1DF0-2EE5-4518-944C-B33F25C0627D}" destId="{41E726C3-9BF5-4DD6-B620-0649E8329308}" srcOrd="0" destOrd="0" presId="urn:microsoft.com/office/officeart/2005/8/layout/hierarchy1"/>
    <dgm:cxn modelId="{7A64AB58-3A7C-4C6F-A5BF-5C401F319B52}" type="presParOf" srcId="{41E726C3-9BF5-4DD6-B620-0649E8329308}" destId="{F962903F-4172-45EC-A03D-78EE1FFE182A}" srcOrd="0" destOrd="0" presId="urn:microsoft.com/office/officeart/2005/8/layout/hierarchy1"/>
    <dgm:cxn modelId="{43CDC60D-B12C-4987-AC4E-3C2AABDE8111}" type="presParOf" srcId="{41E726C3-9BF5-4DD6-B620-0649E8329308}" destId="{6228102F-B7A9-4B8E-BBFE-5DD539920F6E}" srcOrd="1" destOrd="0" presId="urn:microsoft.com/office/officeart/2005/8/layout/hierarchy1"/>
    <dgm:cxn modelId="{89D31D70-C11D-4686-93BD-C7F4C506E65E}" type="presParOf" srcId="{64BD1DF0-2EE5-4518-944C-B33F25C0627D}" destId="{8C10EA2D-A3E3-4197-8AC3-BA80482118B2}" srcOrd="1" destOrd="0" presId="urn:microsoft.com/office/officeart/2005/8/layout/hierarchy1"/>
    <dgm:cxn modelId="{5F3CF85D-26C5-40DB-BAE0-9EE3AE7CDDE9}" type="presParOf" srcId="{D31ED51E-F5DC-473A-9209-2973A4DB2A85}" destId="{D1F9969C-BAC8-444A-B748-01ABF0EEECD6}" srcOrd="2" destOrd="0" presId="urn:microsoft.com/office/officeart/2005/8/layout/hierarchy1"/>
    <dgm:cxn modelId="{98CEE9E0-4BBB-4A36-AD55-D9097ED193FC}" type="presParOf" srcId="{D1F9969C-BAC8-444A-B748-01ABF0EEECD6}" destId="{78DE1E44-7F1C-45D1-B3D7-2BD8731AE35F}" srcOrd="0" destOrd="0" presId="urn:microsoft.com/office/officeart/2005/8/layout/hierarchy1"/>
    <dgm:cxn modelId="{8734709D-2C95-401A-B82D-F1A884E8AA84}" type="presParOf" srcId="{78DE1E44-7F1C-45D1-B3D7-2BD8731AE35F}" destId="{9CA6C28D-61DC-4718-ABF0-B0B78597E568}" srcOrd="0" destOrd="0" presId="urn:microsoft.com/office/officeart/2005/8/layout/hierarchy1"/>
    <dgm:cxn modelId="{D51403CB-09CE-44F3-B7BC-EFA9A7847F0F}" type="presParOf" srcId="{78DE1E44-7F1C-45D1-B3D7-2BD8731AE35F}" destId="{26448818-0A3F-4AB4-9F82-FBA26CC50C31}" srcOrd="1" destOrd="0" presId="urn:microsoft.com/office/officeart/2005/8/layout/hierarchy1"/>
    <dgm:cxn modelId="{70E76717-96D3-45C9-96EC-9F91B88FA61E}" type="presParOf" srcId="{D1F9969C-BAC8-444A-B748-01ABF0EEECD6}" destId="{D5153520-93CF-4AE0-8934-2EDBFDF517D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10A414-9E50-4697-B7EC-24BF70F8B265}" type="doc">
      <dgm:prSet loTypeId="urn:microsoft.com/office/officeart/2005/8/layout/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1B93D598-C261-4F0D-8647-5CD9C076FAE3}">
      <dgm:prSet phldrT="[Metin]"/>
      <dgm:spPr/>
      <dgm:t>
        <a:bodyPr/>
        <a:lstStyle/>
        <a:p>
          <a:r>
            <a:rPr lang="en-US">
              <a:solidFill>
                <a:schemeClr val="tx1"/>
              </a:solidFill>
            </a:rPr>
            <a:t>Görüşlerin</a:t>
          </a:r>
          <a:r>
            <a:rPr lang="tr-TR">
              <a:solidFill>
                <a:schemeClr val="tx1"/>
              </a:solidFill>
            </a:rPr>
            <a:t> alınması (toplantılar, anketler,birebir görüşmeler </a:t>
          </a:r>
        </a:p>
      </dgm:t>
    </dgm:pt>
    <dgm:pt modelId="{6D5D8C78-7F49-4452-9AE4-785136012E50}" type="parTrans" cxnId="{BA36B28F-3693-4F12-961F-9EE1163FBDBE}">
      <dgm:prSet/>
      <dgm:spPr/>
      <dgm:t>
        <a:bodyPr/>
        <a:lstStyle/>
        <a:p>
          <a:endParaRPr lang="tr-TR" sz="900">
            <a:solidFill>
              <a:schemeClr val="tx1"/>
            </a:solidFill>
          </a:endParaRPr>
        </a:p>
      </dgm:t>
    </dgm:pt>
    <dgm:pt modelId="{5C2E3FD6-0B91-43E1-83F6-149E8325F6BF}" type="sibTrans" cxnId="{BA36B28F-3693-4F12-961F-9EE1163FBDBE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76A4C5F4-C37A-419F-9BD4-C014964DD950}">
      <dgm:prSet phldrT="[Metin]"/>
      <dgm:spPr/>
      <dgm:t>
        <a:bodyPr/>
        <a:lstStyle/>
        <a:p>
          <a:r>
            <a:rPr lang="tr-TR" dirty="0">
              <a:solidFill>
                <a:schemeClr val="tx1"/>
              </a:solidFill>
            </a:rPr>
            <a:t>Kalite Koordinatörlüğü tarafından tematik analiz yapılması</a:t>
          </a:r>
        </a:p>
      </dgm:t>
    </dgm:pt>
    <dgm:pt modelId="{B7C2B3BF-6BB9-4AEC-B886-1A82D82D8934}" type="parTrans" cxnId="{686F7263-3D2A-4686-8C27-E7AF4021F138}">
      <dgm:prSet/>
      <dgm:spPr/>
      <dgm:t>
        <a:bodyPr/>
        <a:lstStyle/>
        <a:p>
          <a:endParaRPr lang="tr-TR" sz="900">
            <a:solidFill>
              <a:schemeClr val="tx1"/>
            </a:solidFill>
          </a:endParaRPr>
        </a:p>
      </dgm:t>
    </dgm:pt>
    <dgm:pt modelId="{C0B57EA0-5F27-4AA5-BEB5-E1E75CCADA85}" type="sibTrans" cxnId="{686F7263-3D2A-4686-8C27-E7AF4021F138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F2B0E9C8-FDE2-4AA9-A9F8-27DEBEFAED0B}">
      <dgm:prSet phldrT="[Metin]"/>
      <dgm:spPr/>
      <dgm:t>
        <a:bodyPr/>
        <a:lstStyle/>
        <a:p>
          <a:r>
            <a:rPr lang="tr-TR" dirty="0">
              <a:solidFill>
                <a:schemeClr val="tx1"/>
              </a:solidFill>
            </a:rPr>
            <a:t>Bulguların Kalite komisyonu toplantı gündemine alınarak Rektörlük Birimine iletilmesi</a:t>
          </a:r>
        </a:p>
      </dgm:t>
    </dgm:pt>
    <dgm:pt modelId="{7141D42C-CC67-4CB0-A256-9AD51BD4C9CC}" type="parTrans" cxnId="{E5D725AD-74D5-43C0-A022-25241E34FD7F}">
      <dgm:prSet/>
      <dgm:spPr/>
      <dgm:t>
        <a:bodyPr/>
        <a:lstStyle/>
        <a:p>
          <a:endParaRPr lang="tr-TR" sz="900">
            <a:solidFill>
              <a:schemeClr val="tx1"/>
            </a:solidFill>
          </a:endParaRPr>
        </a:p>
      </dgm:t>
    </dgm:pt>
    <dgm:pt modelId="{E7D62406-A9CB-410A-B6AE-03EE6610472E}" type="sibTrans" cxnId="{E5D725AD-74D5-43C0-A022-25241E34FD7F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946C5DE6-8E60-4B5D-AB29-F35958039857}">
      <dgm:prSet phldrT="[Metin]"/>
      <dgm:spPr/>
      <dgm:t>
        <a:bodyPr/>
        <a:lstStyle/>
        <a:p>
          <a:r>
            <a:rPr lang="tr-TR">
              <a:solidFill>
                <a:schemeClr val="tx1"/>
              </a:solidFill>
            </a:rPr>
            <a:t>Gerekli iyileştirme faaliyetlerinin gerçekleştirilmesi</a:t>
          </a:r>
        </a:p>
      </dgm:t>
    </dgm:pt>
    <dgm:pt modelId="{501220DF-CD80-4601-87C1-A62192B0044A}" type="parTrans" cxnId="{7EB9244E-223E-4715-B256-A5DA6A61F36D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A87EB344-5427-41AD-A056-D97850F05A1E}" type="sibTrans" cxnId="{7EB9244E-223E-4715-B256-A5DA6A61F36D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8CE9EC3B-2C03-401D-A8FD-59A4EE08AE8D}" type="pres">
      <dgm:prSet presAssocID="{B210A414-9E50-4697-B7EC-24BF70F8B265}" presName="diagram" presStyleCnt="0">
        <dgm:presLayoutVars>
          <dgm:dir/>
          <dgm:resizeHandles val="exact"/>
        </dgm:presLayoutVars>
      </dgm:prSet>
      <dgm:spPr/>
    </dgm:pt>
    <dgm:pt modelId="{FE558ACF-FB26-4F15-B1BA-557EA1880DBA}" type="pres">
      <dgm:prSet presAssocID="{1B93D598-C261-4F0D-8647-5CD9C076FAE3}" presName="node" presStyleLbl="node1" presStyleIdx="0" presStyleCnt="4">
        <dgm:presLayoutVars>
          <dgm:bulletEnabled val="1"/>
        </dgm:presLayoutVars>
      </dgm:prSet>
      <dgm:spPr/>
    </dgm:pt>
    <dgm:pt modelId="{DCA600E5-A737-4D14-BC1F-245CC433FFC5}" type="pres">
      <dgm:prSet presAssocID="{5C2E3FD6-0B91-43E1-83F6-149E8325F6BF}" presName="sibTrans" presStyleLbl="sibTrans2D1" presStyleIdx="0" presStyleCnt="3"/>
      <dgm:spPr/>
    </dgm:pt>
    <dgm:pt modelId="{C3723973-E27A-45FE-BE65-C09E2FB4697D}" type="pres">
      <dgm:prSet presAssocID="{5C2E3FD6-0B91-43E1-83F6-149E8325F6BF}" presName="connectorText" presStyleLbl="sibTrans2D1" presStyleIdx="0" presStyleCnt="3"/>
      <dgm:spPr/>
    </dgm:pt>
    <dgm:pt modelId="{3064DDCA-11ED-4EBC-BF94-461D76580A54}" type="pres">
      <dgm:prSet presAssocID="{76A4C5F4-C37A-419F-9BD4-C014964DD950}" presName="node" presStyleLbl="node1" presStyleIdx="1" presStyleCnt="4">
        <dgm:presLayoutVars>
          <dgm:bulletEnabled val="1"/>
        </dgm:presLayoutVars>
      </dgm:prSet>
      <dgm:spPr/>
    </dgm:pt>
    <dgm:pt modelId="{3D61E0EF-3A8D-4245-8996-17CDEA04861D}" type="pres">
      <dgm:prSet presAssocID="{C0B57EA0-5F27-4AA5-BEB5-E1E75CCADA85}" presName="sibTrans" presStyleLbl="sibTrans2D1" presStyleIdx="1" presStyleCnt="3"/>
      <dgm:spPr/>
    </dgm:pt>
    <dgm:pt modelId="{B6C9DBF4-FC5B-4343-BFEE-1F53E992EA48}" type="pres">
      <dgm:prSet presAssocID="{C0B57EA0-5F27-4AA5-BEB5-E1E75CCADA85}" presName="connectorText" presStyleLbl="sibTrans2D1" presStyleIdx="1" presStyleCnt="3"/>
      <dgm:spPr/>
    </dgm:pt>
    <dgm:pt modelId="{322026BF-93FA-4D63-88D3-AE1DC9B84310}" type="pres">
      <dgm:prSet presAssocID="{F2B0E9C8-FDE2-4AA9-A9F8-27DEBEFAED0B}" presName="node" presStyleLbl="node1" presStyleIdx="2" presStyleCnt="4">
        <dgm:presLayoutVars>
          <dgm:bulletEnabled val="1"/>
        </dgm:presLayoutVars>
      </dgm:prSet>
      <dgm:spPr/>
    </dgm:pt>
    <dgm:pt modelId="{33B82F21-1959-49A2-BC7B-F1AEE5F5AFA5}" type="pres">
      <dgm:prSet presAssocID="{E7D62406-A9CB-410A-B6AE-03EE6610472E}" presName="sibTrans" presStyleLbl="sibTrans2D1" presStyleIdx="2" presStyleCnt="3"/>
      <dgm:spPr/>
    </dgm:pt>
    <dgm:pt modelId="{E254EB06-E478-4080-B6C5-5105BBBCAEAA}" type="pres">
      <dgm:prSet presAssocID="{E7D62406-A9CB-410A-B6AE-03EE6610472E}" presName="connectorText" presStyleLbl="sibTrans2D1" presStyleIdx="2" presStyleCnt="3"/>
      <dgm:spPr/>
    </dgm:pt>
    <dgm:pt modelId="{D8F1FFF0-A481-4331-A4BF-51DC699B1902}" type="pres">
      <dgm:prSet presAssocID="{946C5DE6-8E60-4B5D-AB29-F35958039857}" presName="node" presStyleLbl="node1" presStyleIdx="3" presStyleCnt="4">
        <dgm:presLayoutVars>
          <dgm:bulletEnabled val="1"/>
        </dgm:presLayoutVars>
      </dgm:prSet>
      <dgm:spPr/>
    </dgm:pt>
  </dgm:ptLst>
  <dgm:cxnLst>
    <dgm:cxn modelId="{68B22205-B1D2-49FF-B5D5-CBAE3C8111F9}" type="presOf" srcId="{5C2E3FD6-0B91-43E1-83F6-149E8325F6BF}" destId="{DCA600E5-A737-4D14-BC1F-245CC433FFC5}" srcOrd="0" destOrd="0" presId="urn:microsoft.com/office/officeart/2005/8/layout/process5"/>
    <dgm:cxn modelId="{6615F40A-3BFD-478C-ADE3-6D9F833F665C}" type="presOf" srcId="{946C5DE6-8E60-4B5D-AB29-F35958039857}" destId="{D8F1FFF0-A481-4331-A4BF-51DC699B1902}" srcOrd="0" destOrd="0" presId="urn:microsoft.com/office/officeart/2005/8/layout/process5"/>
    <dgm:cxn modelId="{E6BA2F13-24C7-4EDC-A108-49073417E7D6}" type="presOf" srcId="{1B93D598-C261-4F0D-8647-5CD9C076FAE3}" destId="{FE558ACF-FB26-4F15-B1BA-557EA1880DBA}" srcOrd="0" destOrd="0" presId="urn:microsoft.com/office/officeart/2005/8/layout/process5"/>
    <dgm:cxn modelId="{67F25E2D-38FB-4E76-B724-1CFD4C0FD0AE}" type="presOf" srcId="{B210A414-9E50-4697-B7EC-24BF70F8B265}" destId="{8CE9EC3B-2C03-401D-A8FD-59A4EE08AE8D}" srcOrd="0" destOrd="0" presId="urn:microsoft.com/office/officeart/2005/8/layout/process5"/>
    <dgm:cxn modelId="{0E44F231-0063-430B-8188-71E8F3C23123}" type="presOf" srcId="{76A4C5F4-C37A-419F-9BD4-C014964DD950}" destId="{3064DDCA-11ED-4EBC-BF94-461D76580A54}" srcOrd="0" destOrd="0" presId="urn:microsoft.com/office/officeart/2005/8/layout/process5"/>
    <dgm:cxn modelId="{35300638-12F5-4FC7-A821-6F7C488BE40C}" type="presOf" srcId="{C0B57EA0-5F27-4AA5-BEB5-E1E75CCADA85}" destId="{3D61E0EF-3A8D-4245-8996-17CDEA04861D}" srcOrd="0" destOrd="0" presId="urn:microsoft.com/office/officeart/2005/8/layout/process5"/>
    <dgm:cxn modelId="{686F7263-3D2A-4686-8C27-E7AF4021F138}" srcId="{B210A414-9E50-4697-B7EC-24BF70F8B265}" destId="{76A4C5F4-C37A-419F-9BD4-C014964DD950}" srcOrd="1" destOrd="0" parTransId="{B7C2B3BF-6BB9-4AEC-B886-1A82D82D8934}" sibTransId="{C0B57EA0-5F27-4AA5-BEB5-E1E75CCADA85}"/>
    <dgm:cxn modelId="{7EB9244E-223E-4715-B256-A5DA6A61F36D}" srcId="{B210A414-9E50-4697-B7EC-24BF70F8B265}" destId="{946C5DE6-8E60-4B5D-AB29-F35958039857}" srcOrd="3" destOrd="0" parTransId="{501220DF-CD80-4601-87C1-A62192B0044A}" sibTransId="{A87EB344-5427-41AD-A056-D97850F05A1E}"/>
    <dgm:cxn modelId="{BA36B28F-3693-4F12-961F-9EE1163FBDBE}" srcId="{B210A414-9E50-4697-B7EC-24BF70F8B265}" destId="{1B93D598-C261-4F0D-8647-5CD9C076FAE3}" srcOrd="0" destOrd="0" parTransId="{6D5D8C78-7F49-4452-9AE4-785136012E50}" sibTransId="{5C2E3FD6-0B91-43E1-83F6-149E8325F6BF}"/>
    <dgm:cxn modelId="{6B5274A3-99B2-4D7D-92E9-63162F462D95}" type="presOf" srcId="{5C2E3FD6-0B91-43E1-83F6-149E8325F6BF}" destId="{C3723973-E27A-45FE-BE65-C09E2FB4697D}" srcOrd="1" destOrd="0" presId="urn:microsoft.com/office/officeart/2005/8/layout/process5"/>
    <dgm:cxn modelId="{E5D725AD-74D5-43C0-A022-25241E34FD7F}" srcId="{B210A414-9E50-4697-B7EC-24BF70F8B265}" destId="{F2B0E9C8-FDE2-4AA9-A9F8-27DEBEFAED0B}" srcOrd="2" destOrd="0" parTransId="{7141D42C-CC67-4CB0-A256-9AD51BD4C9CC}" sibTransId="{E7D62406-A9CB-410A-B6AE-03EE6610472E}"/>
    <dgm:cxn modelId="{BD7063B2-9F7E-4A88-BAAE-B6F4E7F19C77}" type="presOf" srcId="{E7D62406-A9CB-410A-B6AE-03EE6610472E}" destId="{E254EB06-E478-4080-B6C5-5105BBBCAEAA}" srcOrd="1" destOrd="0" presId="urn:microsoft.com/office/officeart/2005/8/layout/process5"/>
    <dgm:cxn modelId="{C00C56C9-9703-451C-9611-C0E552BAB96C}" type="presOf" srcId="{F2B0E9C8-FDE2-4AA9-A9F8-27DEBEFAED0B}" destId="{322026BF-93FA-4D63-88D3-AE1DC9B84310}" srcOrd="0" destOrd="0" presId="urn:microsoft.com/office/officeart/2005/8/layout/process5"/>
    <dgm:cxn modelId="{56D156CA-EC34-4026-B42D-75D5A984D268}" type="presOf" srcId="{C0B57EA0-5F27-4AA5-BEB5-E1E75CCADA85}" destId="{B6C9DBF4-FC5B-4343-BFEE-1F53E992EA48}" srcOrd="1" destOrd="0" presId="urn:microsoft.com/office/officeart/2005/8/layout/process5"/>
    <dgm:cxn modelId="{578223D3-58E0-4F73-AF7B-2828F42436F9}" type="presOf" srcId="{E7D62406-A9CB-410A-B6AE-03EE6610472E}" destId="{33B82F21-1959-49A2-BC7B-F1AEE5F5AFA5}" srcOrd="0" destOrd="0" presId="urn:microsoft.com/office/officeart/2005/8/layout/process5"/>
    <dgm:cxn modelId="{2626F979-7A78-49C2-ABA3-50CF52166C10}" type="presParOf" srcId="{8CE9EC3B-2C03-401D-A8FD-59A4EE08AE8D}" destId="{FE558ACF-FB26-4F15-B1BA-557EA1880DBA}" srcOrd="0" destOrd="0" presId="urn:microsoft.com/office/officeart/2005/8/layout/process5"/>
    <dgm:cxn modelId="{2EE6BCC9-994C-4E3A-A10A-AFFA98199257}" type="presParOf" srcId="{8CE9EC3B-2C03-401D-A8FD-59A4EE08AE8D}" destId="{DCA600E5-A737-4D14-BC1F-245CC433FFC5}" srcOrd="1" destOrd="0" presId="urn:microsoft.com/office/officeart/2005/8/layout/process5"/>
    <dgm:cxn modelId="{2669E937-404F-4EA9-A351-ADBA30814320}" type="presParOf" srcId="{DCA600E5-A737-4D14-BC1F-245CC433FFC5}" destId="{C3723973-E27A-45FE-BE65-C09E2FB4697D}" srcOrd="0" destOrd="0" presId="urn:microsoft.com/office/officeart/2005/8/layout/process5"/>
    <dgm:cxn modelId="{E9B59A64-94EC-49E9-8754-B74411F16B8F}" type="presParOf" srcId="{8CE9EC3B-2C03-401D-A8FD-59A4EE08AE8D}" destId="{3064DDCA-11ED-4EBC-BF94-461D76580A54}" srcOrd="2" destOrd="0" presId="urn:microsoft.com/office/officeart/2005/8/layout/process5"/>
    <dgm:cxn modelId="{00576135-F4A7-4D85-A64B-6F2D7E5609D0}" type="presParOf" srcId="{8CE9EC3B-2C03-401D-A8FD-59A4EE08AE8D}" destId="{3D61E0EF-3A8D-4245-8996-17CDEA04861D}" srcOrd="3" destOrd="0" presId="urn:microsoft.com/office/officeart/2005/8/layout/process5"/>
    <dgm:cxn modelId="{D23A1B27-0662-46DA-9550-DD08173057F0}" type="presParOf" srcId="{3D61E0EF-3A8D-4245-8996-17CDEA04861D}" destId="{B6C9DBF4-FC5B-4343-BFEE-1F53E992EA48}" srcOrd="0" destOrd="0" presId="urn:microsoft.com/office/officeart/2005/8/layout/process5"/>
    <dgm:cxn modelId="{47DF6709-C1BC-4B10-BBC2-2342B4BC1241}" type="presParOf" srcId="{8CE9EC3B-2C03-401D-A8FD-59A4EE08AE8D}" destId="{322026BF-93FA-4D63-88D3-AE1DC9B84310}" srcOrd="4" destOrd="0" presId="urn:microsoft.com/office/officeart/2005/8/layout/process5"/>
    <dgm:cxn modelId="{8D6AD815-648E-4B1A-A9B9-86CA8FE42AA0}" type="presParOf" srcId="{8CE9EC3B-2C03-401D-A8FD-59A4EE08AE8D}" destId="{33B82F21-1959-49A2-BC7B-F1AEE5F5AFA5}" srcOrd="5" destOrd="0" presId="urn:microsoft.com/office/officeart/2005/8/layout/process5"/>
    <dgm:cxn modelId="{7A75A4E5-8536-4B37-8B01-16A658D938C2}" type="presParOf" srcId="{33B82F21-1959-49A2-BC7B-F1AEE5F5AFA5}" destId="{E254EB06-E478-4080-B6C5-5105BBBCAEAA}" srcOrd="0" destOrd="0" presId="urn:microsoft.com/office/officeart/2005/8/layout/process5"/>
    <dgm:cxn modelId="{F7C8308E-B670-4D90-9D8B-534DB6D8AC9A}" type="presParOf" srcId="{8CE9EC3B-2C03-401D-A8FD-59A4EE08AE8D}" destId="{D8F1FFF0-A481-4331-A4BF-51DC699B1902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4DD3709-ED77-447F-8C8D-C43E95B1D90A}" type="doc">
      <dgm:prSet loTypeId="urn:microsoft.com/office/officeart/2005/8/layout/hList9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tr-TR"/>
        </a:p>
      </dgm:t>
    </dgm:pt>
    <dgm:pt modelId="{CD347820-F880-4EE1-8EE6-F6EAB7991C4D}">
      <dgm:prSet phldrT="[Metin]"/>
      <dgm:spPr/>
      <dgm:t>
        <a:bodyPr/>
        <a:lstStyle/>
        <a:p>
          <a:r>
            <a:rPr lang="tr-TR">
              <a:solidFill>
                <a:schemeClr val="tx1"/>
              </a:solidFill>
            </a:rPr>
            <a:t>Ön lisans öğrenci</a:t>
          </a:r>
          <a:endParaRPr lang="tr-TR" dirty="0">
            <a:solidFill>
              <a:schemeClr val="tx1"/>
            </a:solidFill>
          </a:endParaRPr>
        </a:p>
      </dgm:t>
    </dgm:pt>
    <dgm:pt modelId="{693F5377-6020-4E54-BEB8-2073472C2E55}" type="parTrans" cxnId="{E5DF5978-A4AA-47C2-8E11-8340AC915152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0DCCA3BE-BBA9-44C0-9786-FFBAEA638D02}" type="sibTrans" cxnId="{E5DF5978-A4AA-47C2-8E11-8340AC915152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FEACA3A9-CBD8-4B80-836B-7885F80352C9}">
      <dgm:prSet phldrT="[Metin]"/>
      <dgm:spPr/>
      <dgm:t>
        <a:bodyPr/>
        <a:lstStyle/>
        <a:p>
          <a:r>
            <a:rPr lang="tr-TR">
              <a:solidFill>
                <a:schemeClr val="tx1"/>
              </a:solidFill>
            </a:rPr>
            <a:t>429</a:t>
          </a:r>
          <a:endParaRPr lang="tr-TR" dirty="0">
            <a:solidFill>
              <a:schemeClr val="tx1"/>
            </a:solidFill>
          </a:endParaRPr>
        </a:p>
      </dgm:t>
    </dgm:pt>
    <dgm:pt modelId="{1DEA420D-C24C-426A-8E61-54E965D25E18}" type="parTrans" cxnId="{2E284198-9CAD-4C44-B1BD-2973C6996677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1D93B0D3-568A-4B85-BA76-99E00C07E54A}" type="sibTrans" cxnId="{2E284198-9CAD-4C44-B1BD-2973C6996677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11D12DE5-B17E-4F05-AC71-60D9C58DE8BB}">
      <dgm:prSet phldrT="[Metin]"/>
      <dgm:spPr/>
      <dgm:t>
        <a:bodyPr/>
        <a:lstStyle/>
        <a:p>
          <a:r>
            <a:rPr lang="tr-TR">
              <a:solidFill>
                <a:schemeClr val="tx1"/>
              </a:solidFill>
            </a:rPr>
            <a:t>Lisans öğrenci</a:t>
          </a:r>
          <a:endParaRPr lang="tr-TR" dirty="0">
            <a:solidFill>
              <a:schemeClr val="tx1"/>
            </a:solidFill>
          </a:endParaRPr>
        </a:p>
      </dgm:t>
    </dgm:pt>
    <dgm:pt modelId="{C584F93B-CAB7-4E74-A479-407683CDC6D3}" type="parTrans" cxnId="{598B0C41-B584-40BB-840E-F9E57108478F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4C92FC38-5006-4FAB-8A1C-6A248B39C467}" type="sibTrans" cxnId="{598B0C41-B584-40BB-840E-F9E57108478F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33BC3C2D-AF50-47FB-BE34-3548FE57C883}">
      <dgm:prSet phldrT="[Metin]"/>
      <dgm:spPr/>
      <dgm:t>
        <a:bodyPr/>
        <a:lstStyle/>
        <a:p>
          <a:r>
            <a:rPr lang="tr-TR">
              <a:solidFill>
                <a:schemeClr val="tx1"/>
              </a:solidFill>
            </a:rPr>
            <a:t>2474</a:t>
          </a:r>
          <a:endParaRPr lang="tr-TR" dirty="0">
            <a:solidFill>
              <a:schemeClr val="tx1"/>
            </a:solidFill>
          </a:endParaRPr>
        </a:p>
      </dgm:t>
    </dgm:pt>
    <dgm:pt modelId="{786D28EB-D0BF-417F-A28D-2348A2360254}" type="parTrans" cxnId="{B92F9E39-81E6-4521-BCEF-45386A264F26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686F3083-B447-4857-A0CA-244C3385484A}" type="sibTrans" cxnId="{B92F9E39-81E6-4521-BCEF-45386A264F26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EFE6394A-7C6F-425D-A88D-879F2086DF49}">
      <dgm:prSet phldrT="[Metin]"/>
      <dgm:spPr/>
      <dgm:t>
        <a:bodyPr/>
        <a:lstStyle/>
        <a:p>
          <a:r>
            <a:rPr lang="tr-TR">
              <a:solidFill>
                <a:schemeClr val="tx1"/>
              </a:solidFill>
            </a:rPr>
            <a:t>Lisansüstü öğrenci</a:t>
          </a:r>
          <a:endParaRPr lang="tr-TR" dirty="0">
            <a:solidFill>
              <a:schemeClr val="tx1"/>
            </a:solidFill>
          </a:endParaRPr>
        </a:p>
      </dgm:t>
    </dgm:pt>
    <dgm:pt modelId="{D86520D2-C8E8-4888-85E6-396250BAD553}" type="parTrans" cxnId="{97183E80-5CEC-4673-8D57-185520B9F7E3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F7052D26-FB87-4E07-B637-D13E0C671ED6}" type="sibTrans" cxnId="{97183E80-5CEC-4673-8D57-185520B9F7E3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1C94F1C7-F963-41DF-9C6C-258B256B4A37}">
      <dgm:prSet phldrT="[Metin]"/>
      <dgm:spPr/>
      <dgm:t>
        <a:bodyPr/>
        <a:lstStyle/>
        <a:p>
          <a:r>
            <a:rPr lang="tr-TR">
              <a:solidFill>
                <a:schemeClr val="tx1"/>
              </a:solidFill>
            </a:rPr>
            <a:t>172</a:t>
          </a:r>
          <a:endParaRPr lang="tr-TR" dirty="0">
            <a:solidFill>
              <a:schemeClr val="tx1"/>
            </a:solidFill>
          </a:endParaRPr>
        </a:p>
      </dgm:t>
    </dgm:pt>
    <dgm:pt modelId="{22326CA8-A3B6-45A8-A5CD-BFB4A256BFD9}" type="parTrans" cxnId="{D277F2B7-5DC6-42E0-96AC-5A2518EC2F4D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A93263E2-B20E-4EB7-A48B-0D640EEB91A9}" type="sibTrans" cxnId="{D277F2B7-5DC6-42E0-96AC-5A2518EC2F4D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77FD2195-579B-48E3-A0AF-DD4080272B5D}" type="pres">
      <dgm:prSet presAssocID="{74DD3709-ED77-447F-8C8D-C43E95B1D90A}" presName="list" presStyleCnt="0">
        <dgm:presLayoutVars>
          <dgm:dir/>
          <dgm:animLvl val="lvl"/>
        </dgm:presLayoutVars>
      </dgm:prSet>
      <dgm:spPr/>
    </dgm:pt>
    <dgm:pt modelId="{23F5A7E0-7635-4087-8B0D-C25CA0B72F66}" type="pres">
      <dgm:prSet presAssocID="{CD347820-F880-4EE1-8EE6-F6EAB7991C4D}" presName="posSpace" presStyleCnt="0"/>
      <dgm:spPr/>
    </dgm:pt>
    <dgm:pt modelId="{C5F2C958-7417-42DA-83F0-4D7475F94023}" type="pres">
      <dgm:prSet presAssocID="{CD347820-F880-4EE1-8EE6-F6EAB7991C4D}" presName="vertFlow" presStyleCnt="0"/>
      <dgm:spPr/>
    </dgm:pt>
    <dgm:pt modelId="{5CE2A801-F233-41B0-82C4-CE358F5640AF}" type="pres">
      <dgm:prSet presAssocID="{CD347820-F880-4EE1-8EE6-F6EAB7991C4D}" presName="topSpace" presStyleCnt="0"/>
      <dgm:spPr/>
    </dgm:pt>
    <dgm:pt modelId="{8CDA6F16-9393-4FA7-A201-2174F51D9BDA}" type="pres">
      <dgm:prSet presAssocID="{CD347820-F880-4EE1-8EE6-F6EAB7991C4D}" presName="firstComp" presStyleCnt="0"/>
      <dgm:spPr/>
    </dgm:pt>
    <dgm:pt modelId="{08075B7E-238A-4D8F-9351-DE5C2215D262}" type="pres">
      <dgm:prSet presAssocID="{CD347820-F880-4EE1-8EE6-F6EAB7991C4D}" presName="firstChild" presStyleLbl="bgAccFollowNode1" presStyleIdx="0" presStyleCnt="3"/>
      <dgm:spPr/>
    </dgm:pt>
    <dgm:pt modelId="{9F8A0732-2E8C-47D2-8963-8F1943A461ED}" type="pres">
      <dgm:prSet presAssocID="{CD347820-F880-4EE1-8EE6-F6EAB7991C4D}" presName="firstChildTx" presStyleLbl="bgAccFollowNode1" presStyleIdx="0" presStyleCnt="3">
        <dgm:presLayoutVars>
          <dgm:bulletEnabled val="1"/>
        </dgm:presLayoutVars>
      </dgm:prSet>
      <dgm:spPr/>
    </dgm:pt>
    <dgm:pt modelId="{B0A06760-F650-4C68-92A9-CF4DBF594ACE}" type="pres">
      <dgm:prSet presAssocID="{CD347820-F880-4EE1-8EE6-F6EAB7991C4D}" presName="negSpace" presStyleCnt="0"/>
      <dgm:spPr/>
    </dgm:pt>
    <dgm:pt modelId="{3830ADD1-2AAD-4F6D-BD7C-DE04FB8DF5DA}" type="pres">
      <dgm:prSet presAssocID="{CD347820-F880-4EE1-8EE6-F6EAB7991C4D}" presName="circle" presStyleLbl="node1" presStyleIdx="0" presStyleCnt="3"/>
      <dgm:spPr/>
    </dgm:pt>
    <dgm:pt modelId="{773326BB-B80B-4ABE-9C3E-45929719AE55}" type="pres">
      <dgm:prSet presAssocID="{0DCCA3BE-BBA9-44C0-9786-FFBAEA638D02}" presName="transSpace" presStyleCnt="0"/>
      <dgm:spPr/>
    </dgm:pt>
    <dgm:pt modelId="{8B47E969-17CA-417B-B391-6C33EF86D458}" type="pres">
      <dgm:prSet presAssocID="{11D12DE5-B17E-4F05-AC71-60D9C58DE8BB}" presName="posSpace" presStyleCnt="0"/>
      <dgm:spPr/>
    </dgm:pt>
    <dgm:pt modelId="{D727ECBA-6303-48B4-B1D8-2EE693630856}" type="pres">
      <dgm:prSet presAssocID="{11D12DE5-B17E-4F05-AC71-60D9C58DE8BB}" presName="vertFlow" presStyleCnt="0"/>
      <dgm:spPr/>
    </dgm:pt>
    <dgm:pt modelId="{D5276C5B-5DB5-4965-A6E6-43A1173D0099}" type="pres">
      <dgm:prSet presAssocID="{11D12DE5-B17E-4F05-AC71-60D9C58DE8BB}" presName="topSpace" presStyleCnt="0"/>
      <dgm:spPr/>
    </dgm:pt>
    <dgm:pt modelId="{7C9D6609-FA60-4E59-B57D-D81A844E2BB5}" type="pres">
      <dgm:prSet presAssocID="{11D12DE5-B17E-4F05-AC71-60D9C58DE8BB}" presName="firstComp" presStyleCnt="0"/>
      <dgm:spPr/>
    </dgm:pt>
    <dgm:pt modelId="{83888EA2-25B1-4FF5-B147-55BB58A66128}" type="pres">
      <dgm:prSet presAssocID="{11D12DE5-B17E-4F05-AC71-60D9C58DE8BB}" presName="firstChild" presStyleLbl="bgAccFollowNode1" presStyleIdx="1" presStyleCnt="3"/>
      <dgm:spPr/>
    </dgm:pt>
    <dgm:pt modelId="{BBDCC43D-E602-4151-8F4F-2D583FF064C2}" type="pres">
      <dgm:prSet presAssocID="{11D12DE5-B17E-4F05-AC71-60D9C58DE8BB}" presName="firstChildTx" presStyleLbl="bgAccFollowNode1" presStyleIdx="1" presStyleCnt="3">
        <dgm:presLayoutVars>
          <dgm:bulletEnabled val="1"/>
        </dgm:presLayoutVars>
      </dgm:prSet>
      <dgm:spPr/>
    </dgm:pt>
    <dgm:pt modelId="{3D21B838-329C-4A6B-8E20-D533FECADF4D}" type="pres">
      <dgm:prSet presAssocID="{11D12DE5-B17E-4F05-AC71-60D9C58DE8BB}" presName="negSpace" presStyleCnt="0"/>
      <dgm:spPr/>
    </dgm:pt>
    <dgm:pt modelId="{10843674-61A5-408C-96A4-A2948F8F96D8}" type="pres">
      <dgm:prSet presAssocID="{11D12DE5-B17E-4F05-AC71-60D9C58DE8BB}" presName="circle" presStyleLbl="node1" presStyleIdx="1" presStyleCnt="3"/>
      <dgm:spPr/>
    </dgm:pt>
    <dgm:pt modelId="{830CAB5E-8330-4A15-8AC1-B86E7D59C499}" type="pres">
      <dgm:prSet presAssocID="{4C92FC38-5006-4FAB-8A1C-6A248B39C467}" presName="transSpace" presStyleCnt="0"/>
      <dgm:spPr/>
    </dgm:pt>
    <dgm:pt modelId="{9BE0F3B4-2CE6-44BC-A30A-47C8F14F0FAE}" type="pres">
      <dgm:prSet presAssocID="{EFE6394A-7C6F-425D-A88D-879F2086DF49}" presName="posSpace" presStyleCnt="0"/>
      <dgm:spPr/>
    </dgm:pt>
    <dgm:pt modelId="{B2F805D7-59E6-4BF4-8B30-9A7E2577B3BE}" type="pres">
      <dgm:prSet presAssocID="{EFE6394A-7C6F-425D-A88D-879F2086DF49}" presName="vertFlow" presStyleCnt="0"/>
      <dgm:spPr/>
    </dgm:pt>
    <dgm:pt modelId="{660218BD-EC76-4E09-9413-368CFBAABFA6}" type="pres">
      <dgm:prSet presAssocID="{EFE6394A-7C6F-425D-A88D-879F2086DF49}" presName="topSpace" presStyleCnt="0"/>
      <dgm:spPr/>
    </dgm:pt>
    <dgm:pt modelId="{C95F86AB-9EC4-4EB2-A387-6379F3EC1E6A}" type="pres">
      <dgm:prSet presAssocID="{EFE6394A-7C6F-425D-A88D-879F2086DF49}" presName="firstComp" presStyleCnt="0"/>
      <dgm:spPr/>
    </dgm:pt>
    <dgm:pt modelId="{A9EBC0B9-1F14-4B68-9555-654C27069FF1}" type="pres">
      <dgm:prSet presAssocID="{EFE6394A-7C6F-425D-A88D-879F2086DF49}" presName="firstChild" presStyleLbl="bgAccFollowNode1" presStyleIdx="2" presStyleCnt="3"/>
      <dgm:spPr/>
    </dgm:pt>
    <dgm:pt modelId="{7B19F721-ED88-4322-855D-2593BDF4ED1D}" type="pres">
      <dgm:prSet presAssocID="{EFE6394A-7C6F-425D-A88D-879F2086DF49}" presName="firstChildTx" presStyleLbl="bgAccFollowNode1" presStyleIdx="2" presStyleCnt="3">
        <dgm:presLayoutVars>
          <dgm:bulletEnabled val="1"/>
        </dgm:presLayoutVars>
      </dgm:prSet>
      <dgm:spPr/>
    </dgm:pt>
    <dgm:pt modelId="{908DEC7C-B024-45AA-B074-D6561CBB8673}" type="pres">
      <dgm:prSet presAssocID="{EFE6394A-7C6F-425D-A88D-879F2086DF49}" presName="negSpace" presStyleCnt="0"/>
      <dgm:spPr/>
    </dgm:pt>
    <dgm:pt modelId="{AD9FD33D-A13B-442F-BA1B-F41471E7492B}" type="pres">
      <dgm:prSet presAssocID="{EFE6394A-7C6F-425D-A88D-879F2086DF49}" presName="circle" presStyleLbl="node1" presStyleIdx="2" presStyleCnt="3"/>
      <dgm:spPr/>
    </dgm:pt>
  </dgm:ptLst>
  <dgm:cxnLst>
    <dgm:cxn modelId="{919D9611-8D08-4F52-A905-F593F8415F5B}" type="presOf" srcId="{11D12DE5-B17E-4F05-AC71-60D9C58DE8BB}" destId="{10843674-61A5-408C-96A4-A2948F8F96D8}" srcOrd="0" destOrd="0" presId="urn:microsoft.com/office/officeart/2005/8/layout/hList9"/>
    <dgm:cxn modelId="{C6D24F15-6E06-48F6-A092-81652765B939}" type="presOf" srcId="{CD347820-F880-4EE1-8EE6-F6EAB7991C4D}" destId="{3830ADD1-2AAD-4F6D-BD7C-DE04FB8DF5DA}" srcOrd="0" destOrd="0" presId="urn:microsoft.com/office/officeart/2005/8/layout/hList9"/>
    <dgm:cxn modelId="{B92F9E39-81E6-4521-BCEF-45386A264F26}" srcId="{11D12DE5-B17E-4F05-AC71-60D9C58DE8BB}" destId="{33BC3C2D-AF50-47FB-BE34-3548FE57C883}" srcOrd="0" destOrd="0" parTransId="{786D28EB-D0BF-417F-A28D-2348A2360254}" sibTransId="{686F3083-B447-4857-A0CA-244C3385484A}"/>
    <dgm:cxn modelId="{598B0C41-B584-40BB-840E-F9E57108478F}" srcId="{74DD3709-ED77-447F-8C8D-C43E95B1D90A}" destId="{11D12DE5-B17E-4F05-AC71-60D9C58DE8BB}" srcOrd="1" destOrd="0" parTransId="{C584F93B-CAB7-4E74-A479-407683CDC6D3}" sibTransId="{4C92FC38-5006-4FAB-8A1C-6A248B39C467}"/>
    <dgm:cxn modelId="{60B47E43-D710-45A1-8F80-7AAC944E4242}" type="presOf" srcId="{1C94F1C7-F963-41DF-9C6C-258B256B4A37}" destId="{7B19F721-ED88-4322-855D-2593BDF4ED1D}" srcOrd="1" destOrd="0" presId="urn:microsoft.com/office/officeart/2005/8/layout/hList9"/>
    <dgm:cxn modelId="{38D0BE6C-9280-40AC-8FD6-DD8023475C38}" type="presOf" srcId="{74DD3709-ED77-447F-8C8D-C43E95B1D90A}" destId="{77FD2195-579B-48E3-A0AF-DD4080272B5D}" srcOrd="0" destOrd="0" presId="urn:microsoft.com/office/officeart/2005/8/layout/hList9"/>
    <dgm:cxn modelId="{1954DE55-5BD2-4D37-A717-A9C981E59E5C}" type="presOf" srcId="{33BC3C2D-AF50-47FB-BE34-3548FE57C883}" destId="{83888EA2-25B1-4FF5-B147-55BB58A66128}" srcOrd="0" destOrd="0" presId="urn:microsoft.com/office/officeart/2005/8/layout/hList9"/>
    <dgm:cxn modelId="{E5DF5978-A4AA-47C2-8E11-8340AC915152}" srcId="{74DD3709-ED77-447F-8C8D-C43E95B1D90A}" destId="{CD347820-F880-4EE1-8EE6-F6EAB7991C4D}" srcOrd="0" destOrd="0" parTransId="{693F5377-6020-4E54-BEB8-2073472C2E55}" sibTransId="{0DCCA3BE-BBA9-44C0-9786-FFBAEA638D02}"/>
    <dgm:cxn modelId="{97183E80-5CEC-4673-8D57-185520B9F7E3}" srcId="{74DD3709-ED77-447F-8C8D-C43E95B1D90A}" destId="{EFE6394A-7C6F-425D-A88D-879F2086DF49}" srcOrd="2" destOrd="0" parTransId="{D86520D2-C8E8-4888-85E6-396250BAD553}" sibTransId="{F7052D26-FB87-4E07-B637-D13E0C671ED6}"/>
    <dgm:cxn modelId="{2E284198-9CAD-4C44-B1BD-2973C6996677}" srcId="{CD347820-F880-4EE1-8EE6-F6EAB7991C4D}" destId="{FEACA3A9-CBD8-4B80-836B-7885F80352C9}" srcOrd="0" destOrd="0" parTransId="{1DEA420D-C24C-426A-8E61-54E965D25E18}" sibTransId="{1D93B0D3-568A-4B85-BA76-99E00C07E54A}"/>
    <dgm:cxn modelId="{576F66A0-00BB-4769-B269-E43D577AA360}" type="presOf" srcId="{1C94F1C7-F963-41DF-9C6C-258B256B4A37}" destId="{A9EBC0B9-1F14-4B68-9555-654C27069FF1}" srcOrd="0" destOrd="0" presId="urn:microsoft.com/office/officeart/2005/8/layout/hList9"/>
    <dgm:cxn modelId="{8101A6A2-648E-4CBD-AC63-BC4AA3C3EB0E}" type="presOf" srcId="{FEACA3A9-CBD8-4B80-836B-7885F80352C9}" destId="{08075B7E-238A-4D8F-9351-DE5C2215D262}" srcOrd="0" destOrd="0" presId="urn:microsoft.com/office/officeart/2005/8/layout/hList9"/>
    <dgm:cxn modelId="{D277F2B7-5DC6-42E0-96AC-5A2518EC2F4D}" srcId="{EFE6394A-7C6F-425D-A88D-879F2086DF49}" destId="{1C94F1C7-F963-41DF-9C6C-258B256B4A37}" srcOrd="0" destOrd="0" parTransId="{22326CA8-A3B6-45A8-A5CD-BFB4A256BFD9}" sibTransId="{A93263E2-B20E-4EB7-A48B-0D640EEB91A9}"/>
    <dgm:cxn modelId="{7B8787C3-A841-403E-BDAF-BEDB7332DCC6}" type="presOf" srcId="{33BC3C2D-AF50-47FB-BE34-3548FE57C883}" destId="{BBDCC43D-E602-4151-8F4F-2D583FF064C2}" srcOrd="1" destOrd="0" presId="urn:microsoft.com/office/officeart/2005/8/layout/hList9"/>
    <dgm:cxn modelId="{E36457EA-6719-497E-AB90-272C2128B553}" type="presOf" srcId="{FEACA3A9-CBD8-4B80-836B-7885F80352C9}" destId="{9F8A0732-2E8C-47D2-8963-8F1943A461ED}" srcOrd="1" destOrd="0" presId="urn:microsoft.com/office/officeart/2005/8/layout/hList9"/>
    <dgm:cxn modelId="{FBB260EC-BC49-4A4D-8868-19643FD88AFD}" type="presOf" srcId="{EFE6394A-7C6F-425D-A88D-879F2086DF49}" destId="{AD9FD33D-A13B-442F-BA1B-F41471E7492B}" srcOrd="0" destOrd="0" presId="urn:microsoft.com/office/officeart/2005/8/layout/hList9"/>
    <dgm:cxn modelId="{82F5DDC5-9799-4D9F-B425-9CCB3CE5185B}" type="presParOf" srcId="{77FD2195-579B-48E3-A0AF-DD4080272B5D}" destId="{23F5A7E0-7635-4087-8B0D-C25CA0B72F66}" srcOrd="0" destOrd="0" presId="urn:microsoft.com/office/officeart/2005/8/layout/hList9"/>
    <dgm:cxn modelId="{747F4DA2-E7B1-4632-9D21-5FFF6E981B5F}" type="presParOf" srcId="{77FD2195-579B-48E3-A0AF-DD4080272B5D}" destId="{C5F2C958-7417-42DA-83F0-4D7475F94023}" srcOrd="1" destOrd="0" presId="urn:microsoft.com/office/officeart/2005/8/layout/hList9"/>
    <dgm:cxn modelId="{01894ED5-F715-43B3-B549-3134FCE26701}" type="presParOf" srcId="{C5F2C958-7417-42DA-83F0-4D7475F94023}" destId="{5CE2A801-F233-41B0-82C4-CE358F5640AF}" srcOrd="0" destOrd="0" presId="urn:microsoft.com/office/officeart/2005/8/layout/hList9"/>
    <dgm:cxn modelId="{53641060-4518-4222-83C5-8F2B3BCC711D}" type="presParOf" srcId="{C5F2C958-7417-42DA-83F0-4D7475F94023}" destId="{8CDA6F16-9393-4FA7-A201-2174F51D9BDA}" srcOrd="1" destOrd="0" presId="urn:microsoft.com/office/officeart/2005/8/layout/hList9"/>
    <dgm:cxn modelId="{673D5CDF-9762-4E69-B00B-447772F97A55}" type="presParOf" srcId="{8CDA6F16-9393-4FA7-A201-2174F51D9BDA}" destId="{08075B7E-238A-4D8F-9351-DE5C2215D262}" srcOrd="0" destOrd="0" presId="urn:microsoft.com/office/officeart/2005/8/layout/hList9"/>
    <dgm:cxn modelId="{09E57A08-9B5E-4835-9A6B-04014A0813BD}" type="presParOf" srcId="{8CDA6F16-9393-4FA7-A201-2174F51D9BDA}" destId="{9F8A0732-2E8C-47D2-8963-8F1943A461ED}" srcOrd="1" destOrd="0" presId="urn:microsoft.com/office/officeart/2005/8/layout/hList9"/>
    <dgm:cxn modelId="{4D28EE10-B32A-4172-A628-FF4ECA94AE89}" type="presParOf" srcId="{77FD2195-579B-48E3-A0AF-DD4080272B5D}" destId="{B0A06760-F650-4C68-92A9-CF4DBF594ACE}" srcOrd="2" destOrd="0" presId="urn:microsoft.com/office/officeart/2005/8/layout/hList9"/>
    <dgm:cxn modelId="{029F5BE0-F6D3-433B-A2DD-70A2FC4B89AB}" type="presParOf" srcId="{77FD2195-579B-48E3-A0AF-DD4080272B5D}" destId="{3830ADD1-2AAD-4F6D-BD7C-DE04FB8DF5DA}" srcOrd="3" destOrd="0" presId="urn:microsoft.com/office/officeart/2005/8/layout/hList9"/>
    <dgm:cxn modelId="{AFE959D9-E86E-4007-A065-3F0832EC238F}" type="presParOf" srcId="{77FD2195-579B-48E3-A0AF-DD4080272B5D}" destId="{773326BB-B80B-4ABE-9C3E-45929719AE55}" srcOrd="4" destOrd="0" presId="urn:microsoft.com/office/officeart/2005/8/layout/hList9"/>
    <dgm:cxn modelId="{12B7FE59-26A8-4E6E-B69A-96BACA9363B1}" type="presParOf" srcId="{77FD2195-579B-48E3-A0AF-DD4080272B5D}" destId="{8B47E969-17CA-417B-B391-6C33EF86D458}" srcOrd="5" destOrd="0" presId="urn:microsoft.com/office/officeart/2005/8/layout/hList9"/>
    <dgm:cxn modelId="{6EDC3C9F-A953-444F-8FB4-3714F64235FA}" type="presParOf" srcId="{77FD2195-579B-48E3-A0AF-DD4080272B5D}" destId="{D727ECBA-6303-48B4-B1D8-2EE693630856}" srcOrd="6" destOrd="0" presId="urn:microsoft.com/office/officeart/2005/8/layout/hList9"/>
    <dgm:cxn modelId="{4DD5944F-BA6B-4194-BE9A-0E430FE86D83}" type="presParOf" srcId="{D727ECBA-6303-48B4-B1D8-2EE693630856}" destId="{D5276C5B-5DB5-4965-A6E6-43A1173D0099}" srcOrd="0" destOrd="0" presId="urn:microsoft.com/office/officeart/2005/8/layout/hList9"/>
    <dgm:cxn modelId="{10B017CF-45A3-4D9C-9262-D7AF8501578C}" type="presParOf" srcId="{D727ECBA-6303-48B4-B1D8-2EE693630856}" destId="{7C9D6609-FA60-4E59-B57D-D81A844E2BB5}" srcOrd="1" destOrd="0" presId="urn:microsoft.com/office/officeart/2005/8/layout/hList9"/>
    <dgm:cxn modelId="{40A53F5D-A0FA-42EA-B818-ED5FA6C4CDCF}" type="presParOf" srcId="{7C9D6609-FA60-4E59-B57D-D81A844E2BB5}" destId="{83888EA2-25B1-4FF5-B147-55BB58A66128}" srcOrd="0" destOrd="0" presId="urn:microsoft.com/office/officeart/2005/8/layout/hList9"/>
    <dgm:cxn modelId="{593385A7-3ACA-44AF-B608-D4FC80AE7F1F}" type="presParOf" srcId="{7C9D6609-FA60-4E59-B57D-D81A844E2BB5}" destId="{BBDCC43D-E602-4151-8F4F-2D583FF064C2}" srcOrd="1" destOrd="0" presId="urn:microsoft.com/office/officeart/2005/8/layout/hList9"/>
    <dgm:cxn modelId="{4BBBC267-B9C3-4AC4-ACF9-F269161EB794}" type="presParOf" srcId="{77FD2195-579B-48E3-A0AF-DD4080272B5D}" destId="{3D21B838-329C-4A6B-8E20-D533FECADF4D}" srcOrd="7" destOrd="0" presId="urn:microsoft.com/office/officeart/2005/8/layout/hList9"/>
    <dgm:cxn modelId="{7F316BBF-4C32-4A0F-9206-18DAD7372BB0}" type="presParOf" srcId="{77FD2195-579B-48E3-A0AF-DD4080272B5D}" destId="{10843674-61A5-408C-96A4-A2948F8F96D8}" srcOrd="8" destOrd="0" presId="urn:microsoft.com/office/officeart/2005/8/layout/hList9"/>
    <dgm:cxn modelId="{49D32A19-7A77-4116-A1FE-58E0E08E770F}" type="presParOf" srcId="{77FD2195-579B-48E3-A0AF-DD4080272B5D}" destId="{830CAB5E-8330-4A15-8AC1-B86E7D59C499}" srcOrd="9" destOrd="0" presId="urn:microsoft.com/office/officeart/2005/8/layout/hList9"/>
    <dgm:cxn modelId="{E8E4BC94-FF4E-4AB1-9C86-A340A65C22C8}" type="presParOf" srcId="{77FD2195-579B-48E3-A0AF-DD4080272B5D}" destId="{9BE0F3B4-2CE6-44BC-A30A-47C8F14F0FAE}" srcOrd="10" destOrd="0" presId="urn:microsoft.com/office/officeart/2005/8/layout/hList9"/>
    <dgm:cxn modelId="{BBD151DC-064D-42D9-B81A-695DEDD59B05}" type="presParOf" srcId="{77FD2195-579B-48E3-A0AF-DD4080272B5D}" destId="{B2F805D7-59E6-4BF4-8B30-9A7E2577B3BE}" srcOrd="11" destOrd="0" presId="urn:microsoft.com/office/officeart/2005/8/layout/hList9"/>
    <dgm:cxn modelId="{C1E2F126-2EEA-4EF2-B67F-04B4FA5CD5EE}" type="presParOf" srcId="{B2F805D7-59E6-4BF4-8B30-9A7E2577B3BE}" destId="{660218BD-EC76-4E09-9413-368CFBAABFA6}" srcOrd="0" destOrd="0" presId="urn:microsoft.com/office/officeart/2005/8/layout/hList9"/>
    <dgm:cxn modelId="{67496D82-8980-4C19-964F-1F0CA197A1DE}" type="presParOf" srcId="{B2F805D7-59E6-4BF4-8B30-9A7E2577B3BE}" destId="{C95F86AB-9EC4-4EB2-A387-6379F3EC1E6A}" srcOrd="1" destOrd="0" presId="urn:microsoft.com/office/officeart/2005/8/layout/hList9"/>
    <dgm:cxn modelId="{7DA7C6F4-91F6-4483-8960-3BB618A9CEDF}" type="presParOf" srcId="{C95F86AB-9EC4-4EB2-A387-6379F3EC1E6A}" destId="{A9EBC0B9-1F14-4B68-9555-654C27069FF1}" srcOrd="0" destOrd="0" presId="urn:microsoft.com/office/officeart/2005/8/layout/hList9"/>
    <dgm:cxn modelId="{CF65399E-A69C-4EC9-92E9-3CF3ED916690}" type="presParOf" srcId="{C95F86AB-9EC4-4EB2-A387-6379F3EC1E6A}" destId="{7B19F721-ED88-4322-855D-2593BDF4ED1D}" srcOrd="1" destOrd="0" presId="urn:microsoft.com/office/officeart/2005/8/layout/hList9"/>
    <dgm:cxn modelId="{81969937-11A2-49FE-8111-87E8ACB3B842}" type="presParOf" srcId="{77FD2195-579B-48E3-A0AF-DD4080272B5D}" destId="{908DEC7C-B024-45AA-B074-D6561CBB8673}" srcOrd="12" destOrd="0" presId="urn:microsoft.com/office/officeart/2005/8/layout/hList9"/>
    <dgm:cxn modelId="{5B3825F0-F853-4F1D-8F38-EEB57C518B7C}" type="presParOf" srcId="{77FD2195-579B-48E3-A0AF-DD4080272B5D}" destId="{AD9FD33D-A13B-442F-BA1B-F41471E7492B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4DD3709-ED77-447F-8C8D-C43E95B1D90A}" type="doc">
      <dgm:prSet loTypeId="urn:microsoft.com/office/officeart/2005/8/layout/hList9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tr-TR"/>
        </a:p>
      </dgm:t>
    </dgm:pt>
    <dgm:pt modelId="{CD347820-F880-4EE1-8EE6-F6EAB7991C4D}">
      <dgm:prSet phldrT="[Metin]"/>
      <dgm:spPr/>
      <dgm:t>
        <a:bodyPr/>
        <a:lstStyle/>
        <a:p>
          <a:r>
            <a:rPr lang="tr-TR">
              <a:solidFill>
                <a:schemeClr val="tx1"/>
              </a:solidFill>
            </a:rPr>
            <a:t>Akademik personel</a:t>
          </a:r>
          <a:endParaRPr lang="tr-TR" dirty="0">
            <a:solidFill>
              <a:schemeClr val="tx1"/>
            </a:solidFill>
          </a:endParaRPr>
        </a:p>
      </dgm:t>
    </dgm:pt>
    <dgm:pt modelId="{693F5377-6020-4E54-BEB8-2073472C2E55}" type="parTrans" cxnId="{E5DF5978-A4AA-47C2-8E11-8340AC915152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0DCCA3BE-BBA9-44C0-9786-FFBAEA638D02}" type="sibTrans" cxnId="{E5DF5978-A4AA-47C2-8E11-8340AC915152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FEACA3A9-CBD8-4B80-836B-7885F80352C9}">
      <dgm:prSet phldrT="[Metin]"/>
      <dgm:spPr/>
      <dgm:t>
        <a:bodyPr/>
        <a:lstStyle/>
        <a:p>
          <a:r>
            <a:rPr lang="tr-TR">
              <a:solidFill>
                <a:schemeClr val="tx1"/>
              </a:solidFill>
            </a:rPr>
            <a:t>150</a:t>
          </a:r>
          <a:endParaRPr lang="tr-TR" dirty="0">
            <a:solidFill>
              <a:schemeClr val="tx1"/>
            </a:solidFill>
          </a:endParaRPr>
        </a:p>
      </dgm:t>
    </dgm:pt>
    <dgm:pt modelId="{1DEA420D-C24C-426A-8E61-54E965D25E18}" type="parTrans" cxnId="{2E284198-9CAD-4C44-B1BD-2973C6996677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1D93B0D3-568A-4B85-BA76-99E00C07E54A}" type="sibTrans" cxnId="{2E284198-9CAD-4C44-B1BD-2973C6996677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11D12DE5-B17E-4F05-AC71-60D9C58DE8BB}">
      <dgm:prSet phldrT="[Metin]"/>
      <dgm:spPr/>
      <dgm:t>
        <a:bodyPr/>
        <a:lstStyle/>
        <a:p>
          <a:r>
            <a:rPr lang="tr-TR">
              <a:solidFill>
                <a:schemeClr val="tx1"/>
              </a:solidFill>
            </a:rPr>
            <a:t>İdari personel</a:t>
          </a:r>
          <a:endParaRPr lang="tr-TR" dirty="0">
            <a:solidFill>
              <a:schemeClr val="tx1"/>
            </a:solidFill>
          </a:endParaRPr>
        </a:p>
      </dgm:t>
    </dgm:pt>
    <dgm:pt modelId="{C584F93B-CAB7-4E74-A479-407683CDC6D3}" type="parTrans" cxnId="{598B0C41-B584-40BB-840E-F9E57108478F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4C92FC38-5006-4FAB-8A1C-6A248B39C467}" type="sibTrans" cxnId="{598B0C41-B584-40BB-840E-F9E57108478F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33BC3C2D-AF50-47FB-BE34-3548FE57C883}">
      <dgm:prSet phldrT="[Metin]"/>
      <dgm:spPr/>
      <dgm:t>
        <a:bodyPr/>
        <a:lstStyle/>
        <a:p>
          <a:r>
            <a:rPr lang="tr-TR">
              <a:solidFill>
                <a:schemeClr val="tx1"/>
              </a:solidFill>
            </a:rPr>
            <a:t>103</a:t>
          </a:r>
          <a:endParaRPr lang="tr-TR" dirty="0">
            <a:solidFill>
              <a:schemeClr val="tx1"/>
            </a:solidFill>
          </a:endParaRPr>
        </a:p>
      </dgm:t>
    </dgm:pt>
    <dgm:pt modelId="{786D28EB-D0BF-417F-A28D-2348A2360254}" type="parTrans" cxnId="{B92F9E39-81E6-4521-BCEF-45386A264F26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686F3083-B447-4857-A0CA-244C3385484A}" type="sibTrans" cxnId="{B92F9E39-81E6-4521-BCEF-45386A264F26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9103F9C1-BB28-4438-896A-A254C84323B2}" type="pres">
      <dgm:prSet presAssocID="{74DD3709-ED77-447F-8C8D-C43E95B1D90A}" presName="list" presStyleCnt="0">
        <dgm:presLayoutVars>
          <dgm:dir/>
          <dgm:animLvl val="lvl"/>
        </dgm:presLayoutVars>
      </dgm:prSet>
      <dgm:spPr/>
    </dgm:pt>
    <dgm:pt modelId="{C09A0981-DCB5-426E-9F56-43CF017A462C}" type="pres">
      <dgm:prSet presAssocID="{CD347820-F880-4EE1-8EE6-F6EAB7991C4D}" presName="posSpace" presStyleCnt="0"/>
      <dgm:spPr/>
    </dgm:pt>
    <dgm:pt modelId="{F4EF2081-63F7-4CB3-91AD-5491EA4DD1DC}" type="pres">
      <dgm:prSet presAssocID="{CD347820-F880-4EE1-8EE6-F6EAB7991C4D}" presName="vertFlow" presStyleCnt="0"/>
      <dgm:spPr/>
    </dgm:pt>
    <dgm:pt modelId="{4AEFA584-80E8-4857-BF80-FD05FD43CCC8}" type="pres">
      <dgm:prSet presAssocID="{CD347820-F880-4EE1-8EE6-F6EAB7991C4D}" presName="topSpace" presStyleCnt="0"/>
      <dgm:spPr/>
    </dgm:pt>
    <dgm:pt modelId="{0FDB37A7-1394-4F88-8645-16E419D5FD04}" type="pres">
      <dgm:prSet presAssocID="{CD347820-F880-4EE1-8EE6-F6EAB7991C4D}" presName="firstComp" presStyleCnt="0"/>
      <dgm:spPr/>
    </dgm:pt>
    <dgm:pt modelId="{1BA41218-F4C3-4EC0-BA1A-01C0B3BC3EA4}" type="pres">
      <dgm:prSet presAssocID="{CD347820-F880-4EE1-8EE6-F6EAB7991C4D}" presName="firstChild" presStyleLbl="bgAccFollowNode1" presStyleIdx="0" presStyleCnt="2"/>
      <dgm:spPr/>
    </dgm:pt>
    <dgm:pt modelId="{EE441767-18F1-4FE4-BB25-43493AB5E20D}" type="pres">
      <dgm:prSet presAssocID="{CD347820-F880-4EE1-8EE6-F6EAB7991C4D}" presName="firstChildTx" presStyleLbl="bgAccFollowNode1" presStyleIdx="0" presStyleCnt="2">
        <dgm:presLayoutVars>
          <dgm:bulletEnabled val="1"/>
        </dgm:presLayoutVars>
      </dgm:prSet>
      <dgm:spPr/>
    </dgm:pt>
    <dgm:pt modelId="{45FC054B-EB31-4822-BDDA-A3832CD101D8}" type="pres">
      <dgm:prSet presAssocID="{CD347820-F880-4EE1-8EE6-F6EAB7991C4D}" presName="negSpace" presStyleCnt="0"/>
      <dgm:spPr/>
    </dgm:pt>
    <dgm:pt modelId="{775069FB-251C-41B9-B8F7-D2D47CE2B3F7}" type="pres">
      <dgm:prSet presAssocID="{CD347820-F880-4EE1-8EE6-F6EAB7991C4D}" presName="circle" presStyleLbl="node1" presStyleIdx="0" presStyleCnt="2"/>
      <dgm:spPr/>
    </dgm:pt>
    <dgm:pt modelId="{CB6BAF82-610F-4C83-B32F-B858F4DFD8A7}" type="pres">
      <dgm:prSet presAssocID="{0DCCA3BE-BBA9-44C0-9786-FFBAEA638D02}" presName="transSpace" presStyleCnt="0"/>
      <dgm:spPr/>
    </dgm:pt>
    <dgm:pt modelId="{C897673B-EA97-4ADC-80EF-3F18212A38D0}" type="pres">
      <dgm:prSet presAssocID="{11D12DE5-B17E-4F05-AC71-60D9C58DE8BB}" presName="posSpace" presStyleCnt="0"/>
      <dgm:spPr/>
    </dgm:pt>
    <dgm:pt modelId="{64DE4FC8-95F1-4F6E-A2E3-7B85B6D2A19B}" type="pres">
      <dgm:prSet presAssocID="{11D12DE5-B17E-4F05-AC71-60D9C58DE8BB}" presName="vertFlow" presStyleCnt="0"/>
      <dgm:spPr/>
    </dgm:pt>
    <dgm:pt modelId="{71116DFA-E098-4B8D-8996-E78B09F41D89}" type="pres">
      <dgm:prSet presAssocID="{11D12DE5-B17E-4F05-AC71-60D9C58DE8BB}" presName="topSpace" presStyleCnt="0"/>
      <dgm:spPr/>
    </dgm:pt>
    <dgm:pt modelId="{ACD8C7A9-3F8A-49E3-951D-F3A9F4F433E4}" type="pres">
      <dgm:prSet presAssocID="{11D12DE5-B17E-4F05-AC71-60D9C58DE8BB}" presName="firstComp" presStyleCnt="0"/>
      <dgm:spPr/>
    </dgm:pt>
    <dgm:pt modelId="{B6394ECA-8103-4711-B6ED-3B4934F32DE2}" type="pres">
      <dgm:prSet presAssocID="{11D12DE5-B17E-4F05-AC71-60D9C58DE8BB}" presName="firstChild" presStyleLbl="bgAccFollowNode1" presStyleIdx="1" presStyleCnt="2"/>
      <dgm:spPr/>
    </dgm:pt>
    <dgm:pt modelId="{4C9E55CC-1D46-475C-BAF9-CB131FC7785D}" type="pres">
      <dgm:prSet presAssocID="{11D12DE5-B17E-4F05-AC71-60D9C58DE8BB}" presName="firstChildTx" presStyleLbl="bgAccFollowNode1" presStyleIdx="1" presStyleCnt="2">
        <dgm:presLayoutVars>
          <dgm:bulletEnabled val="1"/>
        </dgm:presLayoutVars>
      </dgm:prSet>
      <dgm:spPr/>
    </dgm:pt>
    <dgm:pt modelId="{93F8240F-A631-475D-BF2A-1BAECD4015AA}" type="pres">
      <dgm:prSet presAssocID="{11D12DE5-B17E-4F05-AC71-60D9C58DE8BB}" presName="negSpace" presStyleCnt="0"/>
      <dgm:spPr/>
    </dgm:pt>
    <dgm:pt modelId="{89E8897C-0248-4719-AE80-93F93F9A0F3C}" type="pres">
      <dgm:prSet presAssocID="{11D12DE5-B17E-4F05-AC71-60D9C58DE8BB}" presName="circle" presStyleLbl="node1" presStyleIdx="1" presStyleCnt="2"/>
      <dgm:spPr/>
    </dgm:pt>
  </dgm:ptLst>
  <dgm:cxnLst>
    <dgm:cxn modelId="{B876E90A-1755-4F1B-B90E-49C6BAC243B4}" type="presOf" srcId="{FEACA3A9-CBD8-4B80-836B-7885F80352C9}" destId="{EE441767-18F1-4FE4-BB25-43493AB5E20D}" srcOrd="1" destOrd="0" presId="urn:microsoft.com/office/officeart/2005/8/layout/hList9"/>
    <dgm:cxn modelId="{38FA3627-FF90-487E-80B7-A789DF86A6B1}" type="presOf" srcId="{11D12DE5-B17E-4F05-AC71-60D9C58DE8BB}" destId="{89E8897C-0248-4719-AE80-93F93F9A0F3C}" srcOrd="0" destOrd="0" presId="urn:microsoft.com/office/officeart/2005/8/layout/hList9"/>
    <dgm:cxn modelId="{B92F9E39-81E6-4521-BCEF-45386A264F26}" srcId="{11D12DE5-B17E-4F05-AC71-60D9C58DE8BB}" destId="{33BC3C2D-AF50-47FB-BE34-3548FE57C883}" srcOrd="0" destOrd="0" parTransId="{786D28EB-D0BF-417F-A28D-2348A2360254}" sibTransId="{686F3083-B447-4857-A0CA-244C3385484A}"/>
    <dgm:cxn modelId="{598B0C41-B584-40BB-840E-F9E57108478F}" srcId="{74DD3709-ED77-447F-8C8D-C43E95B1D90A}" destId="{11D12DE5-B17E-4F05-AC71-60D9C58DE8BB}" srcOrd="1" destOrd="0" parTransId="{C584F93B-CAB7-4E74-A479-407683CDC6D3}" sibTransId="{4C92FC38-5006-4FAB-8A1C-6A248B39C467}"/>
    <dgm:cxn modelId="{97BEDF6B-95A6-4524-B869-D24C06037C2D}" type="presOf" srcId="{CD347820-F880-4EE1-8EE6-F6EAB7991C4D}" destId="{775069FB-251C-41B9-B8F7-D2D47CE2B3F7}" srcOrd="0" destOrd="0" presId="urn:microsoft.com/office/officeart/2005/8/layout/hList9"/>
    <dgm:cxn modelId="{F9F98F4D-13B9-42F9-A984-D8C24000D282}" type="presOf" srcId="{74DD3709-ED77-447F-8C8D-C43E95B1D90A}" destId="{9103F9C1-BB28-4438-896A-A254C84323B2}" srcOrd="0" destOrd="0" presId="urn:microsoft.com/office/officeart/2005/8/layout/hList9"/>
    <dgm:cxn modelId="{E5DF5978-A4AA-47C2-8E11-8340AC915152}" srcId="{74DD3709-ED77-447F-8C8D-C43E95B1D90A}" destId="{CD347820-F880-4EE1-8EE6-F6EAB7991C4D}" srcOrd="0" destOrd="0" parTransId="{693F5377-6020-4E54-BEB8-2073472C2E55}" sibTransId="{0DCCA3BE-BBA9-44C0-9786-FFBAEA638D02}"/>
    <dgm:cxn modelId="{2E284198-9CAD-4C44-B1BD-2973C6996677}" srcId="{CD347820-F880-4EE1-8EE6-F6EAB7991C4D}" destId="{FEACA3A9-CBD8-4B80-836B-7885F80352C9}" srcOrd="0" destOrd="0" parTransId="{1DEA420D-C24C-426A-8E61-54E965D25E18}" sibTransId="{1D93B0D3-568A-4B85-BA76-99E00C07E54A}"/>
    <dgm:cxn modelId="{CA1668AB-9E85-45BD-A177-4174250F47F6}" type="presOf" srcId="{33BC3C2D-AF50-47FB-BE34-3548FE57C883}" destId="{4C9E55CC-1D46-475C-BAF9-CB131FC7785D}" srcOrd="1" destOrd="0" presId="urn:microsoft.com/office/officeart/2005/8/layout/hList9"/>
    <dgm:cxn modelId="{347C5AB2-0DA3-4515-A801-EAA0022E689F}" type="presOf" srcId="{33BC3C2D-AF50-47FB-BE34-3548FE57C883}" destId="{B6394ECA-8103-4711-B6ED-3B4934F32DE2}" srcOrd="0" destOrd="0" presId="urn:microsoft.com/office/officeart/2005/8/layout/hList9"/>
    <dgm:cxn modelId="{BE4ABEC8-67A0-470B-BA10-A4DD23961AD2}" type="presOf" srcId="{FEACA3A9-CBD8-4B80-836B-7885F80352C9}" destId="{1BA41218-F4C3-4EC0-BA1A-01C0B3BC3EA4}" srcOrd="0" destOrd="0" presId="urn:microsoft.com/office/officeart/2005/8/layout/hList9"/>
    <dgm:cxn modelId="{38F15550-4C9F-4E1A-BE9A-3935FD963011}" type="presParOf" srcId="{9103F9C1-BB28-4438-896A-A254C84323B2}" destId="{C09A0981-DCB5-426E-9F56-43CF017A462C}" srcOrd="0" destOrd="0" presId="urn:microsoft.com/office/officeart/2005/8/layout/hList9"/>
    <dgm:cxn modelId="{AA509448-0ED6-4514-9573-8AD06EC195BD}" type="presParOf" srcId="{9103F9C1-BB28-4438-896A-A254C84323B2}" destId="{F4EF2081-63F7-4CB3-91AD-5491EA4DD1DC}" srcOrd="1" destOrd="0" presId="urn:microsoft.com/office/officeart/2005/8/layout/hList9"/>
    <dgm:cxn modelId="{DA459F65-79A2-4F5F-8F82-BCE2714A9B9B}" type="presParOf" srcId="{F4EF2081-63F7-4CB3-91AD-5491EA4DD1DC}" destId="{4AEFA584-80E8-4857-BF80-FD05FD43CCC8}" srcOrd="0" destOrd="0" presId="urn:microsoft.com/office/officeart/2005/8/layout/hList9"/>
    <dgm:cxn modelId="{A8BEAC65-2467-44DF-BF04-9CDDE10A645F}" type="presParOf" srcId="{F4EF2081-63F7-4CB3-91AD-5491EA4DD1DC}" destId="{0FDB37A7-1394-4F88-8645-16E419D5FD04}" srcOrd="1" destOrd="0" presId="urn:microsoft.com/office/officeart/2005/8/layout/hList9"/>
    <dgm:cxn modelId="{D76D566B-92BD-474C-8663-1283D964D14C}" type="presParOf" srcId="{0FDB37A7-1394-4F88-8645-16E419D5FD04}" destId="{1BA41218-F4C3-4EC0-BA1A-01C0B3BC3EA4}" srcOrd="0" destOrd="0" presId="urn:microsoft.com/office/officeart/2005/8/layout/hList9"/>
    <dgm:cxn modelId="{4DFD7A81-C1FC-4236-877F-6EBFABBA1494}" type="presParOf" srcId="{0FDB37A7-1394-4F88-8645-16E419D5FD04}" destId="{EE441767-18F1-4FE4-BB25-43493AB5E20D}" srcOrd="1" destOrd="0" presId="urn:microsoft.com/office/officeart/2005/8/layout/hList9"/>
    <dgm:cxn modelId="{AEC016C9-A46A-4C2A-9029-2A02EC8975A4}" type="presParOf" srcId="{9103F9C1-BB28-4438-896A-A254C84323B2}" destId="{45FC054B-EB31-4822-BDDA-A3832CD101D8}" srcOrd="2" destOrd="0" presId="urn:microsoft.com/office/officeart/2005/8/layout/hList9"/>
    <dgm:cxn modelId="{B98EBD4C-E865-4137-A613-E5EBF07DF241}" type="presParOf" srcId="{9103F9C1-BB28-4438-896A-A254C84323B2}" destId="{775069FB-251C-41B9-B8F7-D2D47CE2B3F7}" srcOrd="3" destOrd="0" presId="urn:microsoft.com/office/officeart/2005/8/layout/hList9"/>
    <dgm:cxn modelId="{0B86C765-8E1B-466A-B358-868B60073CB6}" type="presParOf" srcId="{9103F9C1-BB28-4438-896A-A254C84323B2}" destId="{CB6BAF82-610F-4C83-B32F-B858F4DFD8A7}" srcOrd="4" destOrd="0" presId="urn:microsoft.com/office/officeart/2005/8/layout/hList9"/>
    <dgm:cxn modelId="{CADAB86B-7AD3-4C7E-B49A-09ABE150E7B0}" type="presParOf" srcId="{9103F9C1-BB28-4438-896A-A254C84323B2}" destId="{C897673B-EA97-4ADC-80EF-3F18212A38D0}" srcOrd="5" destOrd="0" presId="urn:microsoft.com/office/officeart/2005/8/layout/hList9"/>
    <dgm:cxn modelId="{AB44C5E7-A2D9-487E-B85F-52609B8837B6}" type="presParOf" srcId="{9103F9C1-BB28-4438-896A-A254C84323B2}" destId="{64DE4FC8-95F1-4F6E-A2E3-7B85B6D2A19B}" srcOrd="6" destOrd="0" presId="urn:microsoft.com/office/officeart/2005/8/layout/hList9"/>
    <dgm:cxn modelId="{7A565DF8-B326-4A90-AF13-A38B0B2E05BE}" type="presParOf" srcId="{64DE4FC8-95F1-4F6E-A2E3-7B85B6D2A19B}" destId="{71116DFA-E098-4B8D-8996-E78B09F41D89}" srcOrd="0" destOrd="0" presId="urn:microsoft.com/office/officeart/2005/8/layout/hList9"/>
    <dgm:cxn modelId="{D144BF6D-D05E-4CB0-98A0-B7D40BD19739}" type="presParOf" srcId="{64DE4FC8-95F1-4F6E-A2E3-7B85B6D2A19B}" destId="{ACD8C7A9-3F8A-49E3-951D-F3A9F4F433E4}" srcOrd="1" destOrd="0" presId="urn:microsoft.com/office/officeart/2005/8/layout/hList9"/>
    <dgm:cxn modelId="{A6496D24-2261-4A1C-86F2-B6A9A8D4F73A}" type="presParOf" srcId="{ACD8C7A9-3F8A-49E3-951D-F3A9F4F433E4}" destId="{B6394ECA-8103-4711-B6ED-3B4934F32DE2}" srcOrd="0" destOrd="0" presId="urn:microsoft.com/office/officeart/2005/8/layout/hList9"/>
    <dgm:cxn modelId="{E4D40E68-609D-4D0A-A8A3-49FA4117BB87}" type="presParOf" srcId="{ACD8C7A9-3F8A-49E3-951D-F3A9F4F433E4}" destId="{4C9E55CC-1D46-475C-BAF9-CB131FC7785D}" srcOrd="1" destOrd="0" presId="urn:microsoft.com/office/officeart/2005/8/layout/hList9"/>
    <dgm:cxn modelId="{F4DE8354-107D-4212-B002-96D79818F783}" type="presParOf" srcId="{9103F9C1-BB28-4438-896A-A254C84323B2}" destId="{93F8240F-A631-475D-BF2A-1BAECD4015AA}" srcOrd="7" destOrd="0" presId="urn:microsoft.com/office/officeart/2005/8/layout/hList9"/>
    <dgm:cxn modelId="{162740DA-A3AF-46F1-97B8-38FC8658665A}" type="presParOf" srcId="{9103F9C1-BB28-4438-896A-A254C84323B2}" destId="{89E8897C-0248-4719-AE80-93F93F9A0F3C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4DD3709-ED77-447F-8C8D-C43E95B1D90A}" type="doc">
      <dgm:prSet loTypeId="urn:microsoft.com/office/officeart/2005/8/layout/hList9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tr-TR"/>
        </a:p>
      </dgm:t>
    </dgm:pt>
    <dgm:pt modelId="{CD347820-F880-4EE1-8EE6-F6EAB7991C4D}">
      <dgm:prSet phldrT="[Metin]"/>
      <dgm:spPr/>
      <dgm:t>
        <a:bodyPr/>
        <a:lstStyle/>
        <a:p>
          <a:r>
            <a:rPr lang="tr-TR" dirty="0">
              <a:solidFill>
                <a:schemeClr val="tx1"/>
              </a:solidFill>
            </a:rPr>
            <a:t>Ön lisans mezun</a:t>
          </a:r>
        </a:p>
      </dgm:t>
    </dgm:pt>
    <dgm:pt modelId="{693F5377-6020-4E54-BEB8-2073472C2E55}" type="parTrans" cxnId="{E5DF5978-A4AA-47C2-8E11-8340AC915152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0DCCA3BE-BBA9-44C0-9786-FFBAEA638D02}" type="sibTrans" cxnId="{E5DF5978-A4AA-47C2-8E11-8340AC915152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FEACA3A9-CBD8-4B80-836B-7885F80352C9}">
      <dgm:prSet phldrT="[Metin]"/>
      <dgm:spPr/>
      <dgm:t>
        <a:bodyPr/>
        <a:lstStyle/>
        <a:p>
          <a:r>
            <a:rPr lang="tr-TR">
              <a:solidFill>
                <a:schemeClr val="tx1"/>
              </a:solidFill>
            </a:rPr>
            <a:t>48</a:t>
          </a:r>
          <a:endParaRPr lang="tr-TR" dirty="0">
            <a:solidFill>
              <a:schemeClr val="tx1"/>
            </a:solidFill>
          </a:endParaRPr>
        </a:p>
      </dgm:t>
    </dgm:pt>
    <dgm:pt modelId="{1DEA420D-C24C-426A-8E61-54E965D25E18}" type="parTrans" cxnId="{2E284198-9CAD-4C44-B1BD-2973C6996677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1D93B0D3-568A-4B85-BA76-99E00C07E54A}" type="sibTrans" cxnId="{2E284198-9CAD-4C44-B1BD-2973C6996677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11D12DE5-B17E-4F05-AC71-60D9C58DE8BB}">
      <dgm:prSet phldrT="[Metin]"/>
      <dgm:spPr/>
      <dgm:t>
        <a:bodyPr/>
        <a:lstStyle/>
        <a:p>
          <a:r>
            <a:rPr lang="tr-TR">
              <a:solidFill>
                <a:schemeClr val="tx1"/>
              </a:solidFill>
            </a:rPr>
            <a:t>Lisans mezun</a:t>
          </a:r>
          <a:endParaRPr lang="tr-TR" dirty="0">
            <a:solidFill>
              <a:schemeClr val="tx1"/>
            </a:solidFill>
          </a:endParaRPr>
        </a:p>
      </dgm:t>
    </dgm:pt>
    <dgm:pt modelId="{C584F93B-CAB7-4E74-A479-407683CDC6D3}" type="parTrans" cxnId="{598B0C41-B584-40BB-840E-F9E57108478F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4C92FC38-5006-4FAB-8A1C-6A248B39C467}" type="sibTrans" cxnId="{598B0C41-B584-40BB-840E-F9E57108478F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33BC3C2D-AF50-47FB-BE34-3548FE57C883}">
      <dgm:prSet phldrT="[Metin]"/>
      <dgm:spPr/>
      <dgm:t>
        <a:bodyPr/>
        <a:lstStyle/>
        <a:p>
          <a:r>
            <a:rPr lang="tr-TR">
              <a:solidFill>
                <a:schemeClr val="tx1"/>
              </a:solidFill>
            </a:rPr>
            <a:t>5334</a:t>
          </a:r>
          <a:endParaRPr lang="tr-TR" dirty="0">
            <a:solidFill>
              <a:schemeClr val="tx1"/>
            </a:solidFill>
          </a:endParaRPr>
        </a:p>
      </dgm:t>
    </dgm:pt>
    <dgm:pt modelId="{786D28EB-D0BF-417F-A28D-2348A2360254}" type="parTrans" cxnId="{B92F9E39-81E6-4521-BCEF-45386A264F26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686F3083-B447-4857-A0CA-244C3385484A}" type="sibTrans" cxnId="{B92F9E39-81E6-4521-BCEF-45386A264F26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EFE6394A-7C6F-425D-A88D-879F2086DF49}">
      <dgm:prSet phldrT="[Metin]"/>
      <dgm:spPr/>
      <dgm:t>
        <a:bodyPr/>
        <a:lstStyle/>
        <a:p>
          <a:r>
            <a:rPr lang="tr-TR">
              <a:solidFill>
                <a:schemeClr val="tx1"/>
              </a:solidFill>
            </a:rPr>
            <a:t>Lisansüstü mezun</a:t>
          </a:r>
          <a:endParaRPr lang="tr-TR" dirty="0">
            <a:solidFill>
              <a:schemeClr val="tx1"/>
            </a:solidFill>
          </a:endParaRPr>
        </a:p>
      </dgm:t>
    </dgm:pt>
    <dgm:pt modelId="{D86520D2-C8E8-4888-85E6-396250BAD553}" type="parTrans" cxnId="{97183E80-5CEC-4673-8D57-185520B9F7E3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F7052D26-FB87-4E07-B637-D13E0C671ED6}" type="sibTrans" cxnId="{97183E80-5CEC-4673-8D57-185520B9F7E3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1C94F1C7-F963-41DF-9C6C-258B256B4A37}">
      <dgm:prSet phldrT="[Metin]"/>
      <dgm:spPr/>
      <dgm:t>
        <a:bodyPr/>
        <a:lstStyle/>
        <a:p>
          <a:r>
            <a:rPr lang="tr-TR">
              <a:solidFill>
                <a:schemeClr val="tx1"/>
              </a:solidFill>
            </a:rPr>
            <a:t>362</a:t>
          </a:r>
          <a:endParaRPr lang="tr-TR" dirty="0">
            <a:solidFill>
              <a:schemeClr val="tx1"/>
            </a:solidFill>
          </a:endParaRPr>
        </a:p>
      </dgm:t>
    </dgm:pt>
    <dgm:pt modelId="{22326CA8-A3B6-45A8-A5CD-BFB4A256BFD9}" type="parTrans" cxnId="{D277F2B7-5DC6-42E0-96AC-5A2518EC2F4D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A93263E2-B20E-4EB7-A48B-0D640EEB91A9}" type="sibTrans" cxnId="{D277F2B7-5DC6-42E0-96AC-5A2518EC2F4D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77FD2195-579B-48E3-A0AF-DD4080272B5D}" type="pres">
      <dgm:prSet presAssocID="{74DD3709-ED77-447F-8C8D-C43E95B1D90A}" presName="list" presStyleCnt="0">
        <dgm:presLayoutVars>
          <dgm:dir/>
          <dgm:animLvl val="lvl"/>
        </dgm:presLayoutVars>
      </dgm:prSet>
      <dgm:spPr/>
    </dgm:pt>
    <dgm:pt modelId="{23F5A7E0-7635-4087-8B0D-C25CA0B72F66}" type="pres">
      <dgm:prSet presAssocID="{CD347820-F880-4EE1-8EE6-F6EAB7991C4D}" presName="posSpace" presStyleCnt="0"/>
      <dgm:spPr/>
    </dgm:pt>
    <dgm:pt modelId="{C5F2C958-7417-42DA-83F0-4D7475F94023}" type="pres">
      <dgm:prSet presAssocID="{CD347820-F880-4EE1-8EE6-F6EAB7991C4D}" presName="vertFlow" presStyleCnt="0"/>
      <dgm:spPr/>
    </dgm:pt>
    <dgm:pt modelId="{5CE2A801-F233-41B0-82C4-CE358F5640AF}" type="pres">
      <dgm:prSet presAssocID="{CD347820-F880-4EE1-8EE6-F6EAB7991C4D}" presName="topSpace" presStyleCnt="0"/>
      <dgm:spPr/>
    </dgm:pt>
    <dgm:pt modelId="{8CDA6F16-9393-4FA7-A201-2174F51D9BDA}" type="pres">
      <dgm:prSet presAssocID="{CD347820-F880-4EE1-8EE6-F6EAB7991C4D}" presName="firstComp" presStyleCnt="0"/>
      <dgm:spPr/>
    </dgm:pt>
    <dgm:pt modelId="{08075B7E-238A-4D8F-9351-DE5C2215D262}" type="pres">
      <dgm:prSet presAssocID="{CD347820-F880-4EE1-8EE6-F6EAB7991C4D}" presName="firstChild" presStyleLbl="bgAccFollowNode1" presStyleIdx="0" presStyleCnt="3"/>
      <dgm:spPr/>
    </dgm:pt>
    <dgm:pt modelId="{9F8A0732-2E8C-47D2-8963-8F1943A461ED}" type="pres">
      <dgm:prSet presAssocID="{CD347820-F880-4EE1-8EE6-F6EAB7991C4D}" presName="firstChildTx" presStyleLbl="bgAccFollowNode1" presStyleIdx="0" presStyleCnt="3">
        <dgm:presLayoutVars>
          <dgm:bulletEnabled val="1"/>
        </dgm:presLayoutVars>
      </dgm:prSet>
      <dgm:spPr/>
    </dgm:pt>
    <dgm:pt modelId="{B0A06760-F650-4C68-92A9-CF4DBF594ACE}" type="pres">
      <dgm:prSet presAssocID="{CD347820-F880-4EE1-8EE6-F6EAB7991C4D}" presName="negSpace" presStyleCnt="0"/>
      <dgm:spPr/>
    </dgm:pt>
    <dgm:pt modelId="{3830ADD1-2AAD-4F6D-BD7C-DE04FB8DF5DA}" type="pres">
      <dgm:prSet presAssocID="{CD347820-F880-4EE1-8EE6-F6EAB7991C4D}" presName="circle" presStyleLbl="node1" presStyleIdx="0" presStyleCnt="3"/>
      <dgm:spPr/>
    </dgm:pt>
    <dgm:pt modelId="{773326BB-B80B-4ABE-9C3E-45929719AE55}" type="pres">
      <dgm:prSet presAssocID="{0DCCA3BE-BBA9-44C0-9786-FFBAEA638D02}" presName="transSpace" presStyleCnt="0"/>
      <dgm:spPr/>
    </dgm:pt>
    <dgm:pt modelId="{8B47E969-17CA-417B-B391-6C33EF86D458}" type="pres">
      <dgm:prSet presAssocID="{11D12DE5-B17E-4F05-AC71-60D9C58DE8BB}" presName="posSpace" presStyleCnt="0"/>
      <dgm:spPr/>
    </dgm:pt>
    <dgm:pt modelId="{D727ECBA-6303-48B4-B1D8-2EE693630856}" type="pres">
      <dgm:prSet presAssocID="{11D12DE5-B17E-4F05-AC71-60D9C58DE8BB}" presName="vertFlow" presStyleCnt="0"/>
      <dgm:spPr/>
    </dgm:pt>
    <dgm:pt modelId="{D5276C5B-5DB5-4965-A6E6-43A1173D0099}" type="pres">
      <dgm:prSet presAssocID="{11D12DE5-B17E-4F05-AC71-60D9C58DE8BB}" presName="topSpace" presStyleCnt="0"/>
      <dgm:spPr/>
    </dgm:pt>
    <dgm:pt modelId="{7C9D6609-FA60-4E59-B57D-D81A844E2BB5}" type="pres">
      <dgm:prSet presAssocID="{11D12DE5-B17E-4F05-AC71-60D9C58DE8BB}" presName="firstComp" presStyleCnt="0"/>
      <dgm:spPr/>
    </dgm:pt>
    <dgm:pt modelId="{83888EA2-25B1-4FF5-B147-55BB58A66128}" type="pres">
      <dgm:prSet presAssocID="{11D12DE5-B17E-4F05-AC71-60D9C58DE8BB}" presName="firstChild" presStyleLbl="bgAccFollowNode1" presStyleIdx="1" presStyleCnt="3"/>
      <dgm:spPr/>
    </dgm:pt>
    <dgm:pt modelId="{BBDCC43D-E602-4151-8F4F-2D583FF064C2}" type="pres">
      <dgm:prSet presAssocID="{11D12DE5-B17E-4F05-AC71-60D9C58DE8BB}" presName="firstChildTx" presStyleLbl="bgAccFollowNode1" presStyleIdx="1" presStyleCnt="3">
        <dgm:presLayoutVars>
          <dgm:bulletEnabled val="1"/>
        </dgm:presLayoutVars>
      </dgm:prSet>
      <dgm:spPr/>
    </dgm:pt>
    <dgm:pt modelId="{3D21B838-329C-4A6B-8E20-D533FECADF4D}" type="pres">
      <dgm:prSet presAssocID="{11D12DE5-B17E-4F05-AC71-60D9C58DE8BB}" presName="negSpace" presStyleCnt="0"/>
      <dgm:spPr/>
    </dgm:pt>
    <dgm:pt modelId="{10843674-61A5-408C-96A4-A2948F8F96D8}" type="pres">
      <dgm:prSet presAssocID="{11D12DE5-B17E-4F05-AC71-60D9C58DE8BB}" presName="circle" presStyleLbl="node1" presStyleIdx="1" presStyleCnt="3"/>
      <dgm:spPr/>
    </dgm:pt>
    <dgm:pt modelId="{830CAB5E-8330-4A15-8AC1-B86E7D59C499}" type="pres">
      <dgm:prSet presAssocID="{4C92FC38-5006-4FAB-8A1C-6A248B39C467}" presName="transSpace" presStyleCnt="0"/>
      <dgm:spPr/>
    </dgm:pt>
    <dgm:pt modelId="{9BE0F3B4-2CE6-44BC-A30A-47C8F14F0FAE}" type="pres">
      <dgm:prSet presAssocID="{EFE6394A-7C6F-425D-A88D-879F2086DF49}" presName="posSpace" presStyleCnt="0"/>
      <dgm:spPr/>
    </dgm:pt>
    <dgm:pt modelId="{B2F805D7-59E6-4BF4-8B30-9A7E2577B3BE}" type="pres">
      <dgm:prSet presAssocID="{EFE6394A-7C6F-425D-A88D-879F2086DF49}" presName="vertFlow" presStyleCnt="0"/>
      <dgm:spPr/>
    </dgm:pt>
    <dgm:pt modelId="{660218BD-EC76-4E09-9413-368CFBAABFA6}" type="pres">
      <dgm:prSet presAssocID="{EFE6394A-7C6F-425D-A88D-879F2086DF49}" presName="topSpace" presStyleCnt="0"/>
      <dgm:spPr/>
    </dgm:pt>
    <dgm:pt modelId="{C95F86AB-9EC4-4EB2-A387-6379F3EC1E6A}" type="pres">
      <dgm:prSet presAssocID="{EFE6394A-7C6F-425D-A88D-879F2086DF49}" presName="firstComp" presStyleCnt="0"/>
      <dgm:spPr/>
    </dgm:pt>
    <dgm:pt modelId="{A9EBC0B9-1F14-4B68-9555-654C27069FF1}" type="pres">
      <dgm:prSet presAssocID="{EFE6394A-7C6F-425D-A88D-879F2086DF49}" presName="firstChild" presStyleLbl="bgAccFollowNode1" presStyleIdx="2" presStyleCnt="3"/>
      <dgm:spPr/>
    </dgm:pt>
    <dgm:pt modelId="{7B19F721-ED88-4322-855D-2593BDF4ED1D}" type="pres">
      <dgm:prSet presAssocID="{EFE6394A-7C6F-425D-A88D-879F2086DF49}" presName="firstChildTx" presStyleLbl="bgAccFollowNode1" presStyleIdx="2" presStyleCnt="3">
        <dgm:presLayoutVars>
          <dgm:bulletEnabled val="1"/>
        </dgm:presLayoutVars>
      </dgm:prSet>
      <dgm:spPr/>
    </dgm:pt>
    <dgm:pt modelId="{908DEC7C-B024-45AA-B074-D6561CBB8673}" type="pres">
      <dgm:prSet presAssocID="{EFE6394A-7C6F-425D-A88D-879F2086DF49}" presName="negSpace" presStyleCnt="0"/>
      <dgm:spPr/>
    </dgm:pt>
    <dgm:pt modelId="{AD9FD33D-A13B-442F-BA1B-F41471E7492B}" type="pres">
      <dgm:prSet presAssocID="{EFE6394A-7C6F-425D-A88D-879F2086DF49}" presName="circle" presStyleLbl="node1" presStyleIdx="2" presStyleCnt="3"/>
      <dgm:spPr/>
    </dgm:pt>
  </dgm:ptLst>
  <dgm:cxnLst>
    <dgm:cxn modelId="{919D9611-8D08-4F52-A905-F593F8415F5B}" type="presOf" srcId="{11D12DE5-B17E-4F05-AC71-60D9C58DE8BB}" destId="{10843674-61A5-408C-96A4-A2948F8F96D8}" srcOrd="0" destOrd="0" presId="urn:microsoft.com/office/officeart/2005/8/layout/hList9"/>
    <dgm:cxn modelId="{C6D24F15-6E06-48F6-A092-81652765B939}" type="presOf" srcId="{CD347820-F880-4EE1-8EE6-F6EAB7991C4D}" destId="{3830ADD1-2AAD-4F6D-BD7C-DE04FB8DF5DA}" srcOrd="0" destOrd="0" presId="urn:microsoft.com/office/officeart/2005/8/layout/hList9"/>
    <dgm:cxn modelId="{B92F9E39-81E6-4521-BCEF-45386A264F26}" srcId="{11D12DE5-B17E-4F05-AC71-60D9C58DE8BB}" destId="{33BC3C2D-AF50-47FB-BE34-3548FE57C883}" srcOrd="0" destOrd="0" parTransId="{786D28EB-D0BF-417F-A28D-2348A2360254}" sibTransId="{686F3083-B447-4857-A0CA-244C3385484A}"/>
    <dgm:cxn modelId="{598B0C41-B584-40BB-840E-F9E57108478F}" srcId="{74DD3709-ED77-447F-8C8D-C43E95B1D90A}" destId="{11D12DE5-B17E-4F05-AC71-60D9C58DE8BB}" srcOrd="1" destOrd="0" parTransId="{C584F93B-CAB7-4E74-A479-407683CDC6D3}" sibTransId="{4C92FC38-5006-4FAB-8A1C-6A248B39C467}"/>
    <dgm:cxn modelId="{60B47E43-D710-45A1-8F80-7AAC944E4242}" type="presOf" srcId="{1C94F1C7-F963-41DF-9C6C-258B256B4A37}" destId="{7B19F721-ED88-4322-855D-2593BDF4ED1D}" srcOrd="1" destOrd="0" presId="urn:microsoft.com/office/officeart/2005/8/layout/hList9"/>
    <dgm:cxn modelId="{38D0BE6C-9280-40AC-8FD6-DD8023475C38}" type="presOf" srcId="{74DD3709-ED77-447F-8C8D-C43E95B1D90A}" destId="{77FD2195-579B-48E3-A0AF-DD4080272B5D}" srcOrd="0" destOrd="0" presId="urn:microsoft.com/office/officeart/2005/8/layout/hList9"/>
    <dgm:cxn modelId="{1954DE55-5BD2-4D37-A717-A9C981E59E5C}" type="presOf" srcId="{33BC3C2D-AF50-47FB-BE34-3548FE57C883}" destId="{83888EA2-25B1-4FF5-B147-55BB58A66128}" srcOrd="0" destOrd="0" presId="urn:microsoft.com/office/officeart/2005/8/layout/hList9"/>
    <dgm:cxn modelId="{E5DF5978-A4AA-47C2-8E11-8340AC915152}" srcId="{74DD3709-ED77-447F-8C8D-C43E95B1D90A}" destId="{CD347820-F880-4EE1-8EE6-F6EAB7991C4D}" srcOrd="0" destOrd="0" parTransId="{693F5377-6020-4E54-BEB8-2073472C2E55}" sibTransId="{0DCCA3BE-BBA9-44C0-9786-FFBAEA638D02}"/>
    <dgm:cxn modelId="{97183E80-5CEC-4673-8D57-185520B9F7E3}" srcId="{74DD3709-ED77-447F-8C8D-C43E95B1D90A}" destId="{EFE6394A-7C6F-425D-A88D-879F2086DF49}" srcOrd="2" destOrd="0" parTransId="{D86520D2-C8E8-4888-85E6-396250BAD553}" sibTransId="{F7052D26-FB87-4E07-B637-D13E0C671ED6}"/>
    <dgm:cxn modelId="{2E284198-9CAD-4C44-B1BD-2973C6996677}" srcId="{CD347820-F880-4EE1-8EE6-F6EAB7991C4D}" destId="{FEACA3A9-CBD8-4B80-836B-7885F80352C9}" srcOrd="0" destOrd="0" parTransId="{1DEA420D-C24C-426A-8E61-54E965D25E18}" sibTransId="{1D93B0D3-568A-4B85-BA76-99E00C07E54A}"/>
    <dgm:cxn modelId="{576F66A0-00BB-4769-B269-E43D577AA360}" type="presOf" srcId="{1C94F1C7-F963-41DF-9C6C-258B256B4A37}" destId="{A9EBC0B9-1F14-4B68-9555-654C27069FF1}" srcOrd="0" destOrd="0" presId="urn:microsoft.com/office/officeart/2005/8/layout/hList9"/>
    <dgm:cxn modelId="{8101A6A2-648E-4CBD-AC63-BC4AA3C3EB0E}" type="presOf" srcId="{FEACA3A9-CBD8-4B80-836B-7885F80352C9}" destId="{08075B7E-238A-4D8F-9351-DE5C2215D262}" srcOrd="0" destOrd="0" presId="urn:microsoft.com/office/officeart/2005/8/layout/hList9"/>
    <dgm:cxn modelId="{D277F2B7-5DC6-42E0-96AC-5A2518EC2F4D}" srcId="{EFE6394A-7C6F-425D-A88D-879F2086DF49}" destId="{1C94F1C7-F963-41DF-9C6C-258B256B4A37}" srcOrd="0" destOrd="0" parTransId="{22326CA8-A3B6-45A8-A5CD-BFB4A256BFD9}" sibTransId="{A93263E2-B20E-4EB7-A48B-0D640EEB91A9}"/>
    <dgm:cxn modelId="{7B8787C3-A841-403E-BDAF-BEDB7332DCC6}" type="presOf" srcId="{33BC3C2D-AF50-47FB-BE34-3548FE57C883}" destId="{BBDCC43D-E602-4151-8F4F-2D583FF064C2}" srcOrd="1" destOrd="0" presId="urn:microsoft.com/office/officeart/2005/8/layout/hList9"/>
    <dgm:cxn modelId="{E36457EA-6719-497E-AB90-272C2128B553}" type="presOf" srcId="{FEACA3A9-CBD8-4B80-836B-7885F80352C9}" destId="{9F8A0732-2E8C-47D2-8963-8F1943A461ED}" srcOrd="1" destOrd="0" presId="urn:microsoft.com/office/officeart/2005/8/layout/hList9"/>
    <dgm:cxn modelId="{FBB260EC-BC49-4A4D-8868-19643FD88AFD}" type="presOf" srcId="{EFE6394A-7C6F-425D-A88D-879F2086DF49}" destId="{AD9FD33D-A13B-442F-BA1B-F41471E7492B}" srcOrd="0" destOrd="0" presId="urn:microsoft.com/office/officeart/2005/8/layout/hList9"/>
    <dgm:cxn modelId="{82F5DDC5-9799-4D9F-B425-9CCB3CE5185B}" type="presParOf" srcId="{77FD2195-579B-48E3-A0AF-DD4080272B5D}" destId="{23F5A7E0-7635-4087-8B0D-C25CA0B72F66}" srcOrd="0" destOrd="0" presId="urn:microsoft.com/office/officeart/2005/8/layout/hList9"/>
    <dgm:cxn modelId="{747F4DA2-E7B1-4632-9D21-5FFF6E981B5F}" type="presParOf" srcId="{77FD2195-579B-48E3-A0AF-DD4080272B5D}" destId="{C5F2C958-7417-42DA-83F0-4D7475F94023}" srcOrd="1" destOrd="0" presId="urn:microsoft.com/office/officeart/2005/8/layout/hList9"/>
    <dgm:cxn modelId="{01894ED5-F715-43B3-B549-3134FCE26701}" type="presParOf" srcId="{C5F2C958-7417-42DA-83F0-4D7475F94023}" destId="{5CE2A801-F233-41B0-82C4-CE358F5640AF}" srcOrd="0" destOrd="0" presId="urn:microsoft.com/office/officeart/2005/8/layout/hList9"/>
    <dgm:cxn modelId="{53641060-4518-4222-83C5-8F2B3BCC711D}" type="presParOf" srcId="{C5F2C958-7417-42DA-83F0-4D7475F94023}" destId="{8CDA6F16-9393-4FA7-A201-2174F51D9BDA}" srcOrd="1" destOrd="0" presId="urn:microsoft.com/office/officeart/2005/8/layout/hList9"/>
    <dgm:cxn modelId="{673D5CDF-9762-4E69-B00B-447772F97A55}" type="presParOf" srcId="{8CDA6F16-9393-4FA7-A201-2174F51D9BDA}" destId="{08075B7E-238A-4D8F-9351-DE5C2215D262}" srcOrd="0" destOrd="0" presId="urn:microsoft.com/office/officeart/2005/8/layout/hList9"/>
    <dgm:cxn modelId="{09E57A08-9B5E-4835-9A6B-04014A0813BD}" type="presParOf" srcId="{8CDA6F16-9393-4FA7-A201-2174F51D9BDA}" destId="{9F8A0732-2E8C-47D2-8963-8F1943A461ED}" srcOrd="1" destOrd="0" presId="urn:microsoft.com/office/officeart/2005/8/layout/hList9"/>
    <dgm:cxn modelId="{4D28EE10-B32A-4172-A628-FF4ECA94AE89}" type="presParOf" srcId="{77FD2195-579B-48E3-A0AF-DD4080272B5D}" destId="{B0A06760-F650-4C68-92A9-CF4DBF594ACE}" srcOrd="2" destOrd="0" presId="urn:microsoft.com/office/officeart/2005/8/layout/hList9"/>
    <dgm:cxn modelId="{029F5BE0-F6D3-433B-A2DD-70A2FC4B89AB}" type="presParOf" srcId="{77FD2195-579B-48E3-A0AF-DD4080272B5D}" destId="{3830ADD1-2AAD-4F6D-BD7C-DE04FB8DF5DA}" srcOrd="3" destOrd="0" presId="urn:microsoft.com/office/officeart/2005/8/layout/hList9"/>
    <dgm:cxn modelId="{AFE959D9-E86E-4007-A065-3F0832EC238F}" type="presParOf" srcId="{77FD2195-579B-48E3-A0AF-DD4080272B5D}" destId="{773326BB-B80B-4ABE-9C3E-45929719AE55}" srcOrd="4" destOrd="0" presId="urn:microsoft.com/office/officeart/2005/8/layout/hList9"/>
    <dgm:cxn modelId="{12B7FE59-26A8-4E6E-B69A-96BACA9363B1}" type="presParOf" srcId="{77FD2195-579B-48E3-A0AF-DD4080272B5D}" destId="{8B47E969-17CA-417B-B391-6C33EF86D458}" srcOrd="5" destOrd="0" presId="urn:microsoft.com/office/officeart/2005/8/layout/hList9"/>
    <dgm:cxn modelId="{6EDC3C9F-A953-444F-8FB4-3714F64235FA}" type="presParOf" srcId="{77FD2195-579B-48E3-A0AF-DD4080272B5D}" destId="{D727ECBA-6303-48B4-B1D8-2EE693630856}" srcOrd="6" destOrd="0" presId="urn:microsoft.com/office/officeart/2005/8/layout/hList9"/>
    <dgm:cxn modelId="{4DD5944F-BA6B-4194-BE9A-0E430FE86D83}" type="presParOf" srcId="{D727ECBA-6303-48B4-B1D8-2EE693630856}" destId="{D5276C5B-5DB5-4965-A6E6-43A1173D0099}" srcOrd="0" destOrd="0" presId="urn:microsoft.com/office/officeart/2005/8/layout/hList9"/>
    <dgm:cxn modelId="{10B017CF-45A3-4D9C-9262-D7AF8501578C}" type="presParOf" srcId="{D727ECBA-6303-48B4-B1D8-2EE693630856}" destId="{7C9D6609-FA60-4E59-B57D-D81A844E2BB5}" srcOrd="1" destOrd="0" presId="urn:microsoft.com/office/officeart/2005/8/layout/hList9"/>
    <dgm:cxn modelId="{40A53F5D-A0FA-42EA-B818-ED5FA6C4CDCF}" type="presParOf" srcId="{7C9D6609-FA60-4E59-B57D-D81A844E2BB5}" destId="{83888EA2-25B1-4FF5-B147-55BB58A66128}" srcOrd="0" destOrd="0" presId="urn:microsoft.com/office/officeart/2005/8/layout/hList9"/>
    <dgm:cxn modelId="{593385A7-3ACA-44AF-B608-D4FC80AE7F1F}" type="presParOf" srcId="{7C9D6609-FA60-4E59-B57D-D81A844E2BB5}" destId="{BBDCC43D-E602-4151-8F4F-2D583FF064C2}" srcOrd="1" destOrd="0" presId="urn:microsoft.com/office/officeart/2005/8/layout/hList9"/>
    <dgm:cxn modelId="{4BBBC267-B9C3-4AC4-ACF9-F269161EB794}" type="presParOf" srcId="{77FD2195-579B-48E3-A0AF-DD4080272B5D}" destId="{3D21B838-329C-4A6B-8E20-D533FECADF4D}" srcOrd="7" destOrd="0" presId="urn:microsoft.com/office/officeart/2005/8/layout/hList9"/>
    <dgm:cxn modelId="{7F316BBF-4C32-4A0F-9206-18DAD7372BB0}" type="presParOf" srcId="{77FD2195-579B-48E3-A0AF-DD4080272B5D}" destId="{10843674-61A5-408C-96A4-A2948F8F96D8}" srcOrd="8" destOrd="0" presId="urn:microsoft.com/office/officeart/2005/8/layout/hList9"/>
    <dgm:cxn modelId="{49D32A19-7A77-4116-A1FE-58E0E08E770F}" type="presParOf" srcId="{77FD2195-579B-48E3-A0AF-DD4080272B5D}" destId="{830CAB5E-8330-4A15-8AC1-B86E7D59C499}" srcOrd="9" destOrd="0" presId="urn:microsoft.com/office/officeart/2005/8/layout/hList9"/>
    <dgm:cxn modelId="{E8E4BC94-FF4E-4AB1-9C86-A340A65C22C8}" type="presParOf" srcId="{77FD2195-579B-48E3-A0AF-DD4080272B5D}" destId="{9BE0F3B4-2CE6-44BC-A30A-47C8F14F0FAE}" srcOrd="10" destOrd="0" presId="urn:microsoft.com/office/officeart/2005/8/layout/hList9"/>
    <dgm:cxn modelId="{BBD151DC-064D-42D9-B81A-695DEDD59B05}" type="presParOf" srcId="{77FD2195-579B-48E3-A0AF-DD4080272B5D}" destId="{B2F805D7-59E6-4BF4-8B30-9A7E2577B3BE}" srcOrd="11" destOrd="0" presId="urn:microsoft.com/office/officeart/2005/8/layout/hList9"/>
    <dgm:cxn modelId="{C1E2F126-2EEA-4EF2-B67F-04B4FA5CD5EE}" type="presParOf" srcId="{B2F805D7-59E6-4BF4-8B30-9A7E2577B3BE}" destId="{660218BD-EC76-4E09-9413-368CFBAABFA6}" srcOrd="0" destOrd="0" presId="urn:microsoft.com/office/officeart/2005/8/layout/hList9"/>
    <dgm:cxn modelId="{67496D82-8980-4C19-964F-1F0CA197A1DE}" type="presParOf" srcId="{B2F805D7-59E6-4BF4-8B30-9A7E2577B3BE}" destId="{C95F86AB-9EC4-4EB2-A387-6379F3EC1E6A}" srcOrd="1" destOrd="0" presId="urn:microsoft.com/office/officeart/2005/8/layout/hList9"/>
    <dgm:cxn modelId="{7DA7C6F4-91F6-4483-8960-3BB618A9CEDF}" type="presParOf" srcId="{C95F86AB-9EC4-4EB2-A387-6379F3EC1E6A}" destId="{A9EBC0B9-1F14-4B68-9555-654C27069FF1}" srcOrd="0" destOrd="0" presId="urn:microsoft.com/office/officeart/2005/8/layout/hList9"/>
    <dgm:cxn modelId="{CF65399E-A69C-4EC9-92E9-3CF3ED916690}" type="presParOf" srcId="{C95F86AB-9EC4-4EB2-A387-6379F3EC1E6A}" destId="{7B19F721-ED88-4322-855D-2593BDF4ED1D}" srcOrd="1" destOrd="0" presId="urn:microsoft.com/office/officeart/2005/8/layout/hList9"/>
    <dgm:cxn modelId="{81969937-11A2-49FE-8111-87E8ACB3B842}" type="presParOf" srcId="{77FD2195-579B-48E3-A0AF-DD4080272B5D}" destId="{908DEC7C-B024-45AA-B074-D6561CBB8673}" srcOrd="12" destOrd="0" presId="urn:microsoft.com/office/officeart/2005/8/layout/hList9"/>
    <dgm:cxn modelId="{5B3825F0-F853-4F1D-8F38-EEB57C518B7C}" type="presParOf" srcId="{77FD2195-579B-48E3-A0AF-DD4080272B5D}" destId="{AD9FD33D-A13B-442F-BA1B-F41471E7492B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4493E5E-B458-4317-92A4-36BC521377D8}" type="doc">
      <dgm:prSet loTypeId="urn:microsoft.com/office/officeart/2008/layout/LinedList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tr-TR"/>
        </a:p>
      </dgm:t>
    </dgm:pt>
    <dgm:pt modelId="{ACE798D2-1D4D-40D0-B8A5-97F5380C329D}">
      <dgm:prSet phldrT="[Metin]"/>
      <dgm:spPr/>
      <dgm:t>
        <a:bodyPr/>
        <a:lstStyle/>
        <a:p>
          <a:r>
            <a:rPr lang="tr-TR"/>
            <a:t>Mezunlar Derneği</a:t>
          </a:r>
        </a:p>
      </dgm:t>
    </dgm:pt>
    <dgm:pt modelId="{12A357ED-8FFC-47DF-8FBE-24BD9A904BC4}" type="parTrans" cxnId="{CB7EE6CC-FC37-447E-B320-F041D8BB8132}">
      <dgm:prSet/>
      <dgm:spPr/>
      <dgm:t>
        <a:bodyPr/>
        <a:lstStyle/>
        <a:p>
          <a:endParaRPr lang="tr-TR" sz="2400"/>
        </a:p>
      </dgm:t>
    </dgm:pt>
    <dgm:pt modelId="{D211F056-FA16-44B4-9B60-5DFCE812D167}" type="sibTrans" cxnId="{CB7EE6CC-FC37-447E-B320-F041D8BB8132}">
      <dgm:prSet/>
      <dgm:spPr/>
      <dgm:t>
        <a:bodyPr/>
        <a:lstStyle/>
        <a:p>
          <a:endParaRPr lang="tr-TR"/>
        </a:p>
      </dgm:t>
    </dgm:pt>
    <dgm:pt modelId="{1323D4B0-ED58-4F9C-9063-42D06B54B1BF}">
      <dgm:prSet phldrT="[Metin]"/>
      <dgm:spPr/>
      <dgm:t>
        <a:bodyPr/>
        <a:lstStyle/>
        <a:p>
          <a:r>
            <a:rPr lang="tr-TR"/>
            <a:t>Mezun Takip Sistemi</a:t>
          </a:r>
        </a:p>
      </dgm:t>
    </dgm:pt>
    <dgm:pt modelId="{8A3A8BF3-09A8-4FB3-8D62-4C1109CED0AD}" type="parTrans" cxnId="{CA886EB3-EE17-4E04-9B4D-180F26D6482A}">
      <dgm:prSet/>
      <dgm:spPr/>
      <dgm:t>
        <a:bodyPr/>
        <a:lstStyle/>
        <a:p>
          <a:endParaRPr lang="tr-TR" sz="2400"/>
        </a:p>
      </dgm:t>
    </dgm:pt>
    <dgm:pt modelId="{C047DF19-5CFD-41B7-BE6E-A9CC4D1B9F5A}" type="sibTrans" cxnId="{CA886EB3-EE17-4E04-9B4D-180F26D6482A}">
      <dgm:prSet/>
      <dgm:spPr/>
      <dgm:t>
        <a:bodyPr/>
        <a:lstStyle/>
        <a:p>
          <a:endParaRPr lang="tr-TR"/>
        </a:p>
      </dgm:t>
    </dgm:pt>
    <dgm:pt modelId="{E2436617-7A84-4331-9AB8-12AAEA650674}">
      <dgm:prSet phldrT="[Metin]"/>
      <dgm:spPr/>
      <dgm:t>
        <a:bodyPr/>
        <a:lstStyle/>
        <a:p>
          <a:r>
            <a:rPr lang="tr-TR"/>
            <a:t>İşveren Değerlendirme Anketi</a:t>
          </a:r>
        </a:p>
      </dgm:t>
    </dgm:pt>
    <dgm:pt modelId="{54BB8A21-0B45-4E00-8E37-B2C366B6E568}" type="parTrans" cxnId="{899507FC-9932-4B32-A421-1E77B13E9636}">
      <dgm:prSet/>
      <dgm:spPr/>
      <dgm:t>
        <a:bodyPr/>
        <a:lstStyle/>
        <a:p>
          <a:endParaRPr lang="tr-TR" sz="2400"/>
        </a:p>
      </dgm:t>
    </dgm:pt>
    <dgm:pt modelId="{98E5D26A-25A6-461E-AEB4-4AB866FF0968}" type="sibTrans" cxnId="{899507FC-9932-4B32-A421-1E77B13E9636}">
      <dgm:prSet/>
      <dgm:spPr/>
      <dgm:t>
        <a:bodyPr/>
        <a:lstStyle/>
        <a:p>
          <a:endParaRPr lang="tr-TR"/>
        </a:p>
      </dgm:t>
    </dgm:pt>
    <dgm:pt modelId="{4F9A3329-2ED5-4964-858E-3D26098D3A01}" type="pres">
      <dgm:prSet presAssocID="{64493E5E-B458-4317-92A4-36BC521377D8}" presName="vert0" presStyleCnt="0">
        <dgm:presLayoutVars>
          <dgm:dir/>
          <dgm:animOne val="branch"/>
          <dgm:animLvl val="lvl"/>
        </dgm:presLayoutVars>
      </dgm:prSet>
      <dgm:spPr/>
    </dgm:pt>
    <dgm:pt modelId="{B3314598-84FE-4937-8A0D-A4F577B7BEC9}" type="pres">
      <dgm:prSet presAssocID="{ACE798D2-1D4D-40D0-B8A5-97F5380C329D}" presName="thickLine" presStyleLbl="alignNode1" presStyleIdx="0" presStyleCnt="3"/>
      <dgm:spPr/>
    </dgm:pt>
    <dgm:pt modelId="{51DA71D4-AD84-426A-B2C6-B994370892BD}" type="pres">
      <dgm:prSet presAssocID="{ACE798D2-1D4D-40D0-B8A5-97F5380C329D}" presName="horz1" presStyleCnt="0"/>
      <dgm:spPr/>
    </dgm:pt>
    <dgm:pt modelId="{9109418F-00A6-4904-92BD-C8629A5E0A26}" type="pres">
      <dgm:prSet presAssocID="{ACE798D2-1D4D-40D0-B8A5-97F5380C329D}" presName="tx1" presStyleLbl="revTx" presStyleIdx="0" presStyleCnt="3"/>
      <dgm:spPr/>
    </dgm:pt>
    <dgm:pt modelId="{BE004B87-6AEF-49B3-ADD7-272A4E73E5F1}" type="pres">
      <dgm:prSet presAssocID="{ACE798D2-1D4D-40D0-B8A5-97F5380C329D}" presName="vert1" presStyleCnt="0"/>
      <dgm:spPr/>
    </dgm:pt>
    <dgm:pt modelId="{AC6874F3-3EBC-4AC5-ABF2-545722A4E08A}" type="pres">
      <dgm:prSet presAssocID="{1323D4B0-ED58-4F9C-9063-42D06B54B1BF}" presName="thickLine" presStyleLbl="alignNode1" presStyleIdx="1" presStyleCnt="3"/>
      <dgm:spPr/>
    </dgm:pt>
    <dgm:pt modelId="{4A30480F-4408-46D1-BB6F-DD564BAED6D9}" type="pres">
      <dgm:prSet presAssocID="{1323D4B0-ED58-4F9C-9063-42D06B54B1BF}" presName="horz1" presStyleCnt="0"/>
      <dgm:spPr/>
    </dgm:pt>
    <dgm:pt modelId="{A89EF4E4-EA93-4813-9515-D5303F80B439}" type="pres">
      <dgm:prSet presAssocID="{1323D4B0-ED58-4F9C-9063-42D06B54B1BF}" presName="tx1" presStyleLbl="revTx" presStyleIdx="1" presStyleCnt="3"/>
      <dgm:spPr/>
    </dgm:pt>
    <dgm:pt modelId="{2785E50A-EF3D-4772-BA20-AB1854B93317}" type="pres">
      <dgm:prSet presAssocID="{1323D4B0-ED58-4F9C-9063-42D06B54B1BF}" presName="vert1" presStyleCnt="0"/>
      <dgm:spPr/>
    </dgm:pt>
    <dgm:pt modelId="{31888FE3-E029-412C-A5D4-6A94BBB6CF7C}" type="pres">
      <dgm:prSet presAssocID="{E2436617-7A84-4331-9AB8-12AAEA650674}" presName="thickLine" presStyleLbl="alignNode1" presStyleIdx="2" presStyleCnt="3"/>
      <dgm:spPr/>
    </dgm:pt>
    <dgm:pt modelId="{A1C43B7D-BF54-4133-985E-1B8529A2678E}" type="pres">
      <dgm:prSet presAssocID="{E2436617-7A84-4331-9AB8-12AAEA650674}" presName="horz1" presStyleCnt="0"/>
      <dgm:spPr/>
    </dgm:pt>
    <dgm:pt modelId="{9918452B-8C22-47AD-AC00-3EB4A1756B73}" type="pres">
      <dgm:prSet presAssocID="{E2436617-7A84-4331-9AB8-12AAEA650674}" presName="tx1" presStyleLbl="revTx" presStyleIdx="2" presStyleCnt="3"/>
      <dgm:spPr/>
    </dgm:pt>
    <dgm:pt modelId="{0043BD58-45BC-4C61-9B9A-A4D8A876E967}" type="pres">
      <dgm:prSet presAssocID="{E2436617-7A84-4331-9AB8-12AAEA650674}" presName="vert1" presStyleCnt="0"/>
      <dgm:spPr/>
    </dgm:pt>
  </dgm:ptLst>
  <dgm:cxnLst>
    <dgm:cxn modelId="{9B0EC95B-B8AD-4E94-BDE1-D3820E866737}" type="presOf" srcId="{ACE798D2-1D4D-40D0-B8A5-97F5380C329D}" destId="{9109418F-00A6-4904-92BD-C8629A5E0A26}" srcOrd="0" destOrd="0" presId="urn:microsoft.com/office/officeart/2008/layout/LinedList"/>
    <dgm:cxn modelId="{496A3F8C-24F9-4AC1-9CB9-F61B84DB66AB}" type="presOf" srcId="{1323D4B0-ED58-4F9C-9063-42D06B54B1BF}" destId="{A89EF4E4-EA93-4813-9515-D5303F80B439}" srcOrd="0" destOrd="0" presId="urn:microsoft.com/office/officeart/2008/layout/LinedList"/>
    <dgm:cxn modelId="{BCAEBCA0-9477-4CE2-973D-6281D16B6E33}" type="presOf" srcId="{E2436617-7A84-4331-9AB8-12AAEA650674}" destId="{9918452B-8C22-47AD-AC00-3EB4A1756B73}" srcOrd="0" destOrd="0" presId="urn:microsoft.com/office/officeart/2008/layout/LinedList"/>
    <dgm:cxn modelId="{12E848A5-8A4A-478E-AF29-B8428FD512F3}" type="presOf" srcId="{64493E5E-B458-4317-92A4-36BC521377D8}" destId="{4F9A3329-2ED5-4964-858E-3D26098D3A01}" srcOrd="0" destOrd="0" presId="urn:microsoft.com/office/officeart/2008/layout/LinedList"/>
    <dgm:cxn modelId="{CA886EB3-EE17-4E04-9B4D-180F26D6482A}" srcId="{64493E5E-B458-4317-92A4-36BC521377D8}" destId="{1323D4B0-ED58-4F9C-9063-42D06B54B1BF}" srcOrd="1" destOrd="0" parTransId="{8A3A8BF3-09A8-4FB3-8D62-4C1109CED0AD}" sibTransId="{C047DF19-5CFD-41B7-BE6E-A9CC4D1B9F5A}"/>
    <dgm:cxn modelId="{CB7EE6CC-FC37-447E-B320-F041D8BB8132}" srcId="{64493E5E-B458-4317-92A4-36BC521377D8}" destId="{ACE798D2-1D4D-40D0-B8A5-97F5380C329D}" srcOrd="0" destOrd="0" parTransId="{12A357ED-8FFC-47DF-8FBE-24BD9A904BC4}" sibTransId="{D211F056-FA16-44B4-9B60-5DFCE812D167}"/>
    <dgm:cxn modelId="{899507FC-9932-4B32-A421-1E77B13E9636}" srcId="{64493E5E-B458-4317-92A4-36BC521377D8}" destId="{E2436617-7A84-4331-9AB8-12AAEA650674}" srcOrd="2" destOrd="0" parTransId="{54BB8A21-0B45-4E00-8E37-B2C366B6E568}" sibTransId="{98E5D26A-25A6-461E-AEB4-4AB866FF0968}"/>
    <dgm:cxn modelId="{A3A67A37-3002-47E2-9AD5-6378E565AEB5}" type="presParOf" srcId="{4F9A3329-2ED5-4964-858E-3D26098D3A01}" destId="{B3314598-84FE-4937-8A0D-A4F577B7BEC9}" srcOrd="0" destOrd="0" presId="urn:microsoft.com/office/officeart/2008/layout/LinedList"/>
    <dgm:cxn modelId="{38E7D074-0D24-4871-84D8-9E7977358136}" type="presParOf" srcId="{4F9A3329-2ED5-4964-858E-3D26098D3A01}" destId="{51DA71D4-AD84-426A-B2C6-B994370892BD}" srcOrd="1" destOrd="0" presId="urn:microsoft.com/office/officeart/2008/layout/LinedList"/>
    <dgm:cxn modelId="{5ABC390B-42B4-4409-A77D-2186B9F95D38}" type="presParOf" srcId="{51DA71D4-AD84-426A-B2C6-B994370892BD}" destId="{9109418F-00A6-4904-92BD-C8629A5E0A26}" srcOrd="0" destOrd="0" presId="urn:microsoft.com/office/officeart/2008/layout/LinedList"/>
    <dgm:cxn modelId="{9A580CEF-944E-4A17-9CF5-B2455EBC33C3}" type="presParOf" srcId="{51DA71D4-AD84-426A-B2C6-B994370892BD}" destId="{BE004B87-6AEF-49B3-ADD7-272A4E73E5F1}" srcOrd="1" destOrd="0" presId="urn:microsoft.com/office/officeart/2008/layout/LinedList"/>
    <dgm:cxn modelId="{DD87B487-540C-43DD-9305-0F655BDEE617}" type="presParOf" srcId="{4F9A3329-2ED5-4964-858E-3D26098D3A01}" destId="{AC6874F3-3EBC-4AC5-ABF2-545722A4E08A}" srcOrd="2" destOrd="0" presId="urn:microsoft.com/office/officeart/2008/layout/LinedList"/>
    <dgm:cxn modelId="{5ED267E2-C8CC-4F75-AE73-6CDC20B0B0D1}" type="presParOf" srcId="{4F9A3329-2ED5-4964-858E-3D26098D3A01}" destId="{4A30480F-4408-46D1-BB6F-DD564BAED6D9}" srcOrd="3" destOrd="0" presId="urn:microsoft.com/office/officeart/2008/layout/LinedList"/>
    <dgm:cxn modelId="{781A51DA-E190-407E-8ABD-A6AB1E206D1B}" type="presParOf" srcId="{4A30480F-4408-46D1-BB6F-DD564BAED6D9}" destId="{A89EF4E4-EA93-4813-9515-D5303F80B439}" srcOrd="0" destOrd="0" presId="urn:microsoft.com/office/officeart/2008/layout/LinedList"/>
    <dgm:cxn modelId="{D92D8642-7660-42B9-9A40-38211B5C4C37}" type="presParOf" srcId="{4A30480F-4408-46D1-BB6F-DD564BAED6D9}" destId="{2785E50A-EF3D-4772-BA20-AB1854B93317}" srcOrd="1" destOrd="0" presId="urn:microsoft.com/office/officeart/2008/layout/LinedList"/>
    <dgm:cxn modelId="{FDBA4B66-3AEC-4189-B0E8-259B3CCDD5F5}" type="presParOf" srcId="{4F9A3329-2ED5-4964-858E-3D26098D3A01}" destId="{31888FE3-E029-412C-A5D4-6A94BBB6CF7C}" srcOrd="4" destOrd="0" presId="urn:microsoft.com/office/officeart/2008/layout/LinedList"/>
    <dgm:cxn modelId="{48346DBC-5596-4906-8812-507118E1ECDC}" type="presParOf" srcId="{4F9A3329-2ED5-4964-858E-3D26098D3A01}" destId="{A1C43B7D-BF54-4133-985E-1B8529A2678E}" srcOrd="5" destOrd="0" presId="urn:microsoft.com/office/officeart/2008/layout/LinedList"/>
    <dgm:cxn modelId="{4D3403A7-7561-44BA-94E5-35F022B9936E}" type="presParOf" srcId="{A1C43B7D-BF54-4133-985E-1B8529A2678E}" destId="{9918452B-8C22-47AD-AC00-3EB4A1756B73}" srcOrd="0" destOrd="0" presId="urn:microsoft.com/office/officeart/2008/layout/LinedList"/>
    <dgm:cxn modelId="{685D9221-3885-44D4-9A0A-141D18CD1EB0}" type="presParOf" srcId="{A1C43B7D-BF54-4133-985E-1B8529A2678E}" destId="{0043BD58-45BC-4C61-9B9A-A4D8A876E96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6F9C063-59D5-4313-8DFF-298C4DB17B49}" type="doc">
      <dgm:prSet loTypeId="urn:microsoft.com/office/officeart/2005/8/layout/lProcess2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3A459AE6-733C-4D7E-A9F1-9CA29412D9A2}">
      <dgm:prSet phldrT="[Metin]"/>
      <dgm:spPr/>
      <dgm:t>
        <a:bodyPr/>
        <a:lstStyle/>
        <a:p>
          <a:r>
            <a:rPr lang="tr-TR" b="1" dirty="0">
              <a:solidFill>
                <a:schemeClr val="tx1"/>
              </a:solidFill>
              <a:latin typeface="+mj-lt"/>
            </a:rPr>
            <a:t>Çevre Dostu Kampüs Uygulamaları</a:t>
          </a:r>
        </a:p>
      </dgm:t>
    </dgm:pt>
    <dgm:pt modelId="{464E2551-FFA3-4283-ACF4-DE6386295F72}" type="parTrans" cxnId="{DE3AE2F7-5983-4AF0-95CE-131F1CE262F2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96DD9B80-3053-43F4-B46A-EF26829E40DC}" type="sibTrans" cxnId="{DE3AE2F7-5983-4AF0-95CE-131F1CE262F2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34415368-0AFD-446D-B96D-820992868891}">
      <dgm:prSet phldrT="[Metin]" phldr="0"/>
      <dgm:spPr/>
      <dgm:t>
        <a:bodyPr/>
        <a:lstStyle/>
        <a:p>
          <a:r>
            <a:rPr lang="tr-TR">
              <a:solidFill>
                <a:schemeClr val="tx1"/>
              </a:solidFill>
            </a:rPr>
            <a:t>Sıfır atık yönetimi</a:t>
          </a:r>
          <a:endParaRPr lang="tr-TR" dirty="0">
            <a:solidFill>
              <a:schemeClr val="tx1"/>
            </a:solidFill>
          </a:endParaRPr>
        </a:p>
      </dgm:t>
    </dgm:pt>
    <dgm:pt modelId="{4BA63A99-4093-40C4-91BC-EABF50577A95}" type="parTrans" cxnId="{7A7B755A-F133-4F23-873C-9ED9946CC39B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4E2A2420-5E65-4088-989F-242AC4BDD772}" type="sibTrans" cxnId="{7A7B755A-F133-4F23-873C-9ED9946CC39B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93D7A5A4-D042-44C7-967D-34A4B189BA1C}">
      <dgm:prSet phldrT="[Metin]" phldr="0"/>
      <dgm:spPr/>
      <dgm:t>
        <a:bodyPr/>
        <a:lstStyle/>
        <a:p>
          <a:r>
            <a:rPr lang="tr-TR">
              <a:solidFill>
                <a:schemeClr val="tx1"/>
              </a:solidFill>
            </a:rPr>
            <a:t>Atık yönetim süreci</a:t>
          </a:r>
          <a:endParaRPr lang="tr-TR" dirty="0">
            <a:solidFill>
              <a:schemeClr val="tx1"/>
            </a:solidFill>
          </a:endParaRPr>
        </a:p>
      </dgm:t>
    </dgm:pt>
    <dgm:pt modelId="{3DC003B5-EF32-4CF8-BE57-10A61E75666F}" type="parTrans" cxnId="{35399D0D-2B01-4211-B984-5E61016F2198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3002AF1D-FD5D-4C89-9012-CB103503736F}" type="sibTrans" cxnId="{35399D0D-2B01-4211-B984-5E61016F2198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97941305-359C-4853-89BC-48E77B35B508}">
      <dgm:prSet phldrT="[Metin]"/>
      <dgm:spPr/>
      <dgm:t>
        <a:bodyPr/>
        <a:lstStyle/>
        <a:p>
          <a:r>
            <a:rPr lang="en-US" b="1" dirty="0" err="1">
              <a:solidFill>
                <a:schemeClr val="tx1"/>
              </a:solidFill>
              <a:latin typeface="+mj-lt"/>
              <a:ea typeface="+mj-ea"/>
              <a:cs typeface="+mj-cs"/>
            </a:rPr>
            <a:t>Gönüllülük</a:t>
          </a:r>
          <a:r>
            <a:rPr lang="en-US" b="1" dirty="0">
              <a:solidFill>
                <a:schemeClr val="tx1"/>
              </a:solidFill>
              <a:latin typeface="+mj-lt"/>
              <a:ea typeface="+mj-ea"/>
              <a:cs typeface="+mj-cs"/>
            </a:rPr>
            <a:t> </a:t>
          </a:r>
          <a:r>
            <a:rPr lang="en-US" b="1" dirty="0" err="1">
              <a:solidFill>
                <a:schemeClr val="tx1"/>
              </a:solidFill>
              <a:latin typeface="+mj-lt"/>
              <a:ea typeface="+mj-ea"/>
              <a:cs typeface="+mj-cs"/>
            </a:rPr>
            <a:t>Çal</a:t>
          </a:r>
          <a:r>
            <a:rPr lang="tr-TR" b="1" dirty="0">
              <a:solidFill>
                <a:schemeClr val="tx1"/>
              </a:solidFill>
              <a:latin typeface="+mj-lt"/>
              <a:ea typeface="+mj-ea"/>
              <a:cs typeface="+mj-cs"/>
            </a:rPr>
            <a:t>ı</a:t>
          </a:r>
          <a:r>
            <a:rPr lang="en-US" b="1" dirty="0" err="1">
              <a:solidFill>
                <a:schemeClr val="tx1"/>
              </a:solidFill>
              <a:latin typeface="+mj-lt"/>
              <a:ea typeface="+mj-ea"/>
              <a:cs typeface="+mj-cs"/>
            </a:rPr>
            <a:t>şmalar</a:t>
          </a:r>
          <a:r>
            <a:rPr lang="tr-TR" b="1" dirty="0">
              <a:solidFill>
                <a:schemeClr val="tx1"/>
              </a:solidFill>
              <a:latin typeface="+mj-lt"/>
              <a:ea typeface="+mj-ea"/>
              <a:cs typeface="+mj-cs"/>
            </a:rPr>
            <a:t>ı</a:t>
          </a:r>
          <a:r>
            <a:rPr lang="en-US" b="1" dirty="0">
              <a:solidFill>
                <a:schemeClr val="tx1"/>
              </a:solidFill>
              <a:latin typeface="+mj-lt"/>
              <a:ea typeface="+mj-ea"/>
              <a:cs typeface="+mj-cs"/>
            </a:rPr>
            <a:t> </a:t>
          </a:r>
          <a:r>
            <a:rPr lang="en-US" b="1" dirty="0" err="1">
              <a:solidFill>
                <a:schemeClr val="tx1"/>
              </a:solidFill>
              <a:latin typeface="+mj-lt"/>
              <a:ea typeface="+mj-ea"/>
              <a:cs typeface="+mj-cs"/>
            </a:rPr>
            <a:t>Dersi</a:t>
          </a:r>
          <a:r>
            <a:rPr lang="en-US" b="1" dirty="0">
              <a:solidFill>
                <a:schemeClr val="tx1"/>
              </a:solidFill>
              <a:latin typeface="+mj-lt"/>
              <a:ea typeface="+mj-ea"/>
              <a:cs typeface="+mj-cs"/>
            </a:rPr>
            <a:t> İle </a:t>
          </a:r>
          <a:r>
            <a:rPr lang="en-US" b="1" dirty="0" err="1">
              <a:solidFill>
                <a:schemeClr val="tx1"/>
              </a:solidFill>
              <a:latin typeface="+mj-lt"/>
              <a:ea typeface="+mj-ea"/>
              <a:cs typeface="+mj-cs"/>
            </a:rPr>
            <a:t>Gerçekleştirilen</a:t>
          </a:r>
          <a:r>
            <a:rPr lang="en-US" b="1" dirty="0">
              <a:solidFill>
                <a:schemeClr val="tx1"/>
              </a:solidFill>
              <a:latin typeface="+mj-lt"/>
              <a:ea typeface="+mj-ea"/>
              <a:cs typeface="+mj-cs"/>
            </a:rPr>
            <a:t> </a:t>
          </a:r>
          <a:r>
            <a:rPr lang="en-US" b="1" dirty="0" err="1">
              <a:solidFill>
                <a:schemeClr val="tx1"/>
              </a:solidFill>
              <a:latin typeface="+mj-lt"/>
              <a:ea typeface="+mj-ea"/>
              <a:cs typeface="+mj-cs"/>
            </a:rPr>
            <a:t>Faaliyetler</a:t>
          </a:r>
          <a:endParaRPr lang="tr-TR" b="1" dirty="0">
            <a:solidFill>
              <a:schemeClr val="tx1"/>
            </a:solidFill>
          </a:endParaRPr>
        </a:p>
      </dgm:t>
    </dgm:pt>
    <dgm:pt modelId="{4E990C1D-96EA-47D1-96FF-2A7A7AFA14D5}" type="parTrans" cxnId="{3CBAB6FC-9C9E-40CD-AC2E-47B85C65DC31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95FE3E87-91DC-4ACA-A130-853886BB0D23}" type="sibTrans" cxnId="{3CBAB6FC-9C9E-40CD-AC2E-47B85C65DC31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530F9527-5236-4B52-AF8D-DE94A3D6E8C2}">
      <dgm:prSet phldrT="[Metin]" phldr="0"/>
      <dgm:spPr/>
      <dgm:t>
        <a:bodyPr/>
        <a:lstStyle/>
        <a:p>
          <a:r>
            <a:rPr lang="tr-TR">
              <a:solidFill>
                <a:schemeClr val="tx1"/>
              </a:solidFill>
            </a:rPr>
            <a:t>Öğrencilerin yerel okullarda,sosyal kurumlarda vb. gönüllü hizmetleri</a:t>
          </a:r>
          <a:endParaRPr lang="tr-TR" dirty="0">
            <a:solidFill>
              <a:schemeClr val="tx1"/>
            </a:solidFill>
          </a:endParaRPr>
        </a:p>
      </dgm:t>
    </dgm:pt>
    <dgm:pt modelId="{D84CACE6-E740-46BB-A018-0C0F9FB78B05}" type="parTrans" cxnId="{51E0F980-7F86-4008-B6C1-A52A2B0D0469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543115FC-E658-4582-B678-1EE9593720C2}" type="sibTrans" cxnId="{51E0F980-7F86-4008-B6C1-A52A2B0D0469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8C99B5FA-C077-4072-8C29-3AAED8181BA2}">
      <dgm:prSet phldrT="[Metin]" phldr="0"/>
      <dgm:spPr/>
      <dgm:t>
        <a:bodyPr/>
        <a:lstStyle/>
        <a:p>
          <a:r>
            <a:rPr lang="tr-TR">
              <a:solidFill>
                <a:schemeClr val="tx1"/>
              </a:solidFill>
            </a:rPr>
            <a:t>Sosyal farkındalık ve toplumsal duyarlığığı artırmaya yönelik projeler</a:t>
          </a:r>
          <a:endParaRPr lang="tr-TR" dirty="0">
            <a:solidFill>
              <a:schemeClr val="tx1"/>
            </a:solidFill>
          </a:endParaRPr>
        </a:p>
      </dgm:t>
    </dgm:pt>
    <dgm:pt modelId="{54AEE200-F1D1-4E44-A83D-BB7668401F75}" type="parTrans" cxnId="{E5F78461-AFE6-450D-8F9B-F636EFFCCD8A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0312D1A1-90FA-4BE8-BA9E-2F82C2E11180}" type="sibTrans" cxnId="{E5F78461-AFE6-450D-8F9B-F636EFFCCD8A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9A0E13AA-3C4A-487A-8E54-9A4737C9B8CD}">
      <dgm:prSet phldrT="[Metin]"/>
      <dgm:spPr/>
      <dgm:t>
        <a:bodyPr/>
        <a:lstStyle/>
        <a:p>
          <a:r>
            <a:rPr lang="tr-TR" b="1" dirty="0">
              <a:solidFill>
                <a:schemeClr val="tx1"/>
              </a:solidFill>
              <a:latin typeface="+mj-lt"/>
              <a:ea typeface="+mj-ea"/>
              <a:cs typeface="+mj-cs"/>
            </a:rPr>
            <a:t>Sağlık Alanındaki </a:t>
          </a:r>
          <a:r>
            <a:rPr lang="en-US" b="1" dirty="0" err="1">
              <a:solidFill>
                <a:schemeClr val="tx1"/>
              </a:solidFill>
              <a:latin typeface="+mj-lt"/>
              <a:ea typeface="+mj-ea"/>
              <a:cs typeface="+mj-cs"/>
            </a:rPr>
            <a:t>Toplumsal</a:t>
          </a:r>
          <a:r>
            <a:rPr lang="en-US" b="1" dirty="0">
              <a:solidFill>
                <a:schemeClr val="tx1"/>
              </a:solidFill>
              <a:latin typeface="+mj-lt"/>
              <a:ea typeface="+mj-ea"/>
              <a:cs typeface="+mj-cs"/>
            </a:rPr>
            <a:t> </a:t>
          </a:r>
          <a:r>
            <a:rPr lang="tr-TR" b="1" dirty="0">
              <a:solidFill>
                <a:schemeClr val="tx1"/>
              </a:solidFill>
              <a:latin typeface="+mj-lt"/>
              <a:ea typeface="+mj-ea"/>
              <a:cs typeface="+mj-cs"/>
            </a:rPr>
            <a:t>Hizmet Projeleri</a:t>
          </a:r>
          <a:endParaRPr lang="tr-TR" b="1" dirty="0">
            <a:solidFill>
              <a:schemeClr val="tx1"/>
            </a:solidFill>
          </a:endParaRPr>
        </a:p>
      </dgm:t>
    </dgm:pt>
    <dgm:pt modelId="{18164D74-E7CA-4425-818E-60A138CC5559}" type="parTrans" cxnId="{DA1A99F2-CDCC-4D44-8B4D-4F3019791DCD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6007AE8D-D22A-4DCF-9773-A483D0D5CC5A}" type="sibTrans" cxnId="{DA1A99F2-CDCC-4D44-8B4D-4F3019791DCD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9CC18C44-233F-4271-A2FC-82F704EB71FE}">
      <dgm:prSet phldrT="[Metin]" phldr="0"/>
      <dgm:spPr/>
      <dgm:t>
        <a:bodyPr/>
        <a:lstStyle/>
        <a:p>
          <a:r>
            <a:rPr lang="tr-TR">
              <a:solidFill>
                <a:schemeClr val="tx1"/>
              </a:solidFill>
            </a:rPr>
            <a:t>Diş hekimliği ve Sağlık Bilimleri Fakültesinin toplum sağlığı taramaları</a:t>
          </a:r>
          <a:endParaRPr lang="tr-TR" dirty="0">
            <a:solidFill>
              <a:schemeClr val="tx1"/>
            </a:solidFill>
          </a:endParaRPr>
        </a:p>
      </dgm:t>
    </dgm:pt>
    <dgm:pt modelId="{A18BC92D-508A-4600-B6A6-F2F7B32592DB}" type="parTrans" cxnId="{83FF9303-A549-4CF0-965F-FDEB3C0E1108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370B14BD-0FB8-4CD2-8EB0-E4AC958C3FDD}" type="sibTrans" cxnId="{83FF9303-A549-4CF0-965F-FDEB3C0E1108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884E04CF-9EE0-4A18-AB1E-836C1052787B}">
      <dgm:prSet phldrT="[Metin]" phldr="0"/>
      <dgm:spPr/>
      <dgm:t>
        <a:bodyPr/>
        <a:lstStyle/>
        <a:p>
          <a:r>
            <a:rPr lang="tr-TR">
              <a:solidFill>
                <a:schemeClr val="tx1"/>
              </a:solidFill>
            </a:rPr>
            <a:t>Sağlık farkındalık seminerleri ,mobil sağlık hizmetleri</a:t>
          </a:r>
          <a:endParaRPr lang="tr-TR" dirty="0">
            <a:solidFill>
              <a:schemeClr val="tx1"/>
            </a:solidFill>
          </a:endParaRPr>
        </a:p>
      </dgm:t>
    </dgm:pt>
    <dgm:pt modelId="{7A6E7B8F-E542-4195-B1F5-156E3FC4950C}" type="parTrans" cxnId="{38398382-1BA3-40B2-9718-E88596578073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5E613B5C-5028-45F4-B6CA-8EEC592F4BA7}" type="sibTrans" cxnId="{38398382-1BA3-40B2-9718-E88596578073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963D9790-A03E-4A3E-8AA6-E1A4B9DAFD91}">
      <dgm:prSet phldrT="[Metin]" phldr="0"/>
      <dgm:spPr/>
      <dgm:t>
        <a:bodyPr/>
        <a:lstStyle/>
        <a:p>
          <a:r>
            <a:rPr lang="tr-TR">
              <a:solidFill>
                <a:schemeClr val="tx1"/>
              </a:solidFill>
            </a:rPr>
            <a:t>Yerinde ayrıştırma</a:t>
          </a:r>
          <a:endParaRPr lang="tr-TR" dirty="0">
            <a:solidFill>
              <a:schemeClr val="tx1"/>
            </a:solidFill>
          </a:endParaRPr>
        </a:p>
      </dgm:t>
    </dgm:pt>
    <dgm:pt modelId="{1930FCE1-CEFC-4E84-AA6D-4EDB7F07EA0F}" type="parTrans" cxnId="{AFE57D14-2F24-4C2B-80DA-0832BA4ABA5A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3EA18937-06A4-43C0-8736-22319240E139}" type="sibTrans" cxnId="{AFE57D14-2F24-4C2B-80DA-0832BA4ABA5A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8CE8943F-9606-4A39-AE60-1D2ABCD88BF0}" type="pres">
      <dgm:prSet presAssocID="{56F9C063-59D5-4313-8DFF-298C4DB17B49}" presName="theList" presStyleCnt="0">
        <dgm:presLayoutVars>
          <dgm:dir/>
          <dgm:animLvl val="lvl"/>
          <dgm:resizeHandles val="exact"/>
        </dgm:presLayoutVars>
      </dgm:prSet>
      <dgm:spPr/>
    </dgm:pt>
    <dgm:pt modelId="{E562E9AB-90CA-4E81-AD49-211186755E06}" type="pres">
      <dgm:prSet presAssocID="{3A459AE6-733C-4D7E-A9F1-9CA29412D9A2}" presName="compNode" presStyleCnt="0"/>
      <dgm:spPr/>
    </dgm:pt>
    <dgm:pt modelId="{AB687DE6-2E81-4C86-891B-4E6AA08F7B07}" type="pres">
      <dgm:prSet presAssocID="{3A459AE6-733C-4D7E-A9F1-9CA29412D9A2}" presName="aNode" presStyleLbl="bgShp" presStyleIdx="0" presStyleCnt="3" custLinFactNeighborX="-38" custLinFactNeighborY="788"/>
      <dgm:spPr/>
    </dgm:pt>
    <dgm:pt modelId="{1E25DC4A-BF7C-43F0-A6CB-B16AE20680B2}" type="pres">
      <dgm:prSet presAssocID="{3A459AE6-733C-4D7E-A9F1-9CA29412D9A2}" presName="textNode" presStyleLbl="bgShp" presStyleIdx="0" presStyleCnt="3"/>
      <dgm:spPr/>
    </dgm:pt>
    <dgm:pt modelId="{7B2458A5-C961-411B-A4D6-37CBFB0253ED}" type="pres">
      <dgm:prSet presAssocID="{3A459AE6-733C-4D7E-A9F1-9CA29412D9A2}" presName="compChildNode" presStyleCnt="0"/>
      <dgm:spPr/>
    </dgm:pt>
    <dgm:pt modelId="{088A42C7-A82B-41C4-AB27-3A28CE295075}" type="pres">
      <dgm:prSet presAssocID="{3A459AE6-733C-4D7E-A9F1-9CA29412D9A2}" presName="theInnerList" presStyleCnt="0"/>
      <dgm:spPr/>
    </dgm:pt>
    <dgm:pt modelId="{ABCBB4E3-7A24-4D38-83F3-1E6AD24D973E}" type="pres">
      <dgm:prSet presAssocID="{34415368-0AFD-446D-B96D-820992868891}" presName="childNode" presStyleLbl="node1" presStyleIdx="0" presStyleCnt="7">
        <dgm:presLayoutVars>
          <dgm:bulletEnabled val="1"/>
        </dgm:presLayoutVars>
      </dgm:prSet>
      <dgm:spPr/>
    </dgm:pt>
    <dgm:pt modelId="{65C7F49B-B372-4CFD-B9BB-F46EEACB98BC}" type="pres">
      <dgm:prSet presAssocID="{34415368-0AFD-446D-B96D-820992868891}" presName="aSpace2" presStyleCnt="0"/>
      <dgm:spPr/>
    </dgm:pt>
    <dgm:pt modelId="{EBFF62BE-DDA5-4712-B319-E59EE23B03A7}" type="pres">
      <dgm:prSet presAssocID="{93D7A5A4-D042-44C7-967D-34A4B189BA1C}" presName="childNode" presStyleLbl="node1" presStyleIdx="1" presStyleCnt="7">
        <dgm:presLayoutVars>
          <dgm:bulletEnabled val="1"/>
        </dgm:presLayoutVars>
      </dgm:prSet>
      <dgm:spPr/>
    </dgm:pt>
    <dgm:pt modelId="{5D0E5A11-E1BC-49BA-8A47-7F25040CD36A}" type="pres">
      <dgm:prSet presAssocID="{93D7A5A4-D042-44C7-967D-34A4B189BA1C}" presName="aSpace2" presStyleCnt="0"/>
      <dgm:spPr/>
    </dgm:pt>
    <dgm:pt modelId="{7FAEF137-8AE6-426D-A70E-0F66C27D0334}" type="pres">
      <dgm:prSet presAssocID="{963D9790-A03E-4A3E-8AA6-E1A4B9DAFD91}" presName="childNode" presStyleLbl="node1" presStyleIdx="2" presStyleCnt="7">
        <dgm:presLayoutVars>
          <dgm:bulletEnabled val="1"/>
        </dgm:presLayoutVars>
      </dgm:prSet>
      <dgm:spPr/>
    </dgm:pt>
    <dgm:pt modelId="{330184DE-F31F-4663-B963-993ACBE86437}" type="pres">
      <dgm:prSet presAssocID="{3A459AE6-733C-4D7E-A9F1-9CA29412D9A2}" presName="aSpace" presStyleCnt="0"/>
      <dgm:spPr/>
    </dgm:pt>
    <dgm:pt modelId="{07FF0D8B-2D34-4983-9E20-92534292DA91}" type="pres">
      <dgm:prSet presAssocID="{97941305-359C-4853-89BC-48E77B35B508}" presName="compNode" presStyleCnt="0"/>
      <dgm:spPr/>
    </dgm:pt>
    <dgm:pt modelId="{67FD7DB9-306A-4513-9CAB-06A4C3DF90A9}" type="pres">
      <dgm:prSet presAssocID="{97941305-359C-4853-89BC-48E77B35B508}" presName="aNode" presStyleLbl="bgShp" presStyleIdx="1" presStyleCnt="3"/>
      <dgm:spPr/>
    </dgm:pt>
    <dgm:pt modelId="{FABC15E5-3C77-4F43-9329-58D9A625CE97}" type="pres">
      <dgm:prSet presAssocID="{97941305-359C-4853-89BC-48E77B35B508}" presName="textNode" presStyleLbl="bgShp" presStyleIdx="1" presStyleCnt="3"/>
      <dgm:spPr/>
    </dgm:pt>
    <dgm:pt modelId="{6C821D25-60DB-4F8F-A7DB-75D048B5475F}" type="pres">
      <dgm:prSet presAssocID="{97941305-359C-4853-89BC-48E77B35B508}" presName="compChildNode" presStyleCnt="0"/>
      <dgm:spPr/>
    </dgm:pt>
    <dgm:pt modelId="{B57535E3-2BAE-4BAB-926E-38102F93DE24}" type="pres">
      <dgm:prSet presAssocID="{97941305-359C-4853-89BC-48E77B35B508}" presName="theInnerList" presStyleCnt="0"/>
      <dgm:spPr/>
    </dgm:pt>
    <dgm:pt modelId="{30956AAA-C6A3-4CA4-BAB8-0ECA7AF54C43}" type="pres">
      <dgm:prSet presAssocID="{530F9527-5236-4B52-AF8D-DE94A3D6E8C2}" presName="childNode" presStyleLbl="node1" presStyleIdx="3" presStyleCnt="7">
        <dgm:presLayoutVars>
          <dgm:bulletEnabled val="1"/>
        </dgm:presLayoutVars>
      </dgm:prSet>
      <dgm:spPr/>
    </dgm:pt>
    <dgm:pt modelId="{2C67C8E4-A4B5-431A-AC4E-EB8035D7039B}" type="pres">
      <dgm:prSet presAssocID="{530F9527-5236-4B52-AF8D-DE94A3D6E8C2}" presName="aSpace2" presStyleCnt="0"/>
      <dgm:spPr/>
    </dgm:pt>
    <dgm:pt modelId="{2D136DB9-C1ED-4D4E-ACC0-9D4334CD59D1}" type="pres">
      <dgm:prSet presAssocID="{8C99B5FA-C077-4072-8C29-3AAED8181BA2}" presName="childNode" presStyleLbl="node1" presStyleIdx="4" presStyleCnt="7">
        <dgm:presLayoutVars>
          <dgm:bulletEnabled val="1"/>
        </dgm:presLayoutVars>
      </dgm:prSet>
      <dgm:spPr/>
    </dgm:pt>
    <dgm:pt modelId="{26B68F29-5A89-4B5C-900C-CD705E6CCF9B}" type="pres">
      <dgm:prSet presAssocID="{97941305-359C-4853-89BC-48E77B35B508}" presName="aSpace" presStyleCnt="0"/>
      <dgm:spPr/>
    </dgm:pt>
    <dgm:pt modelId="{1077C505-ECD0-433B-B7AC-491461C80BB5}" type="pres">
      <dgm:prSet presAssocID="{9A0E13AA-3C4A-487A-8E54-9A4737C9B8CD}" presName="compNode" presStyleCnt="0"/>
      <dgm:spPr/>
    </dgm:pt>
    <dgm:pt modelId="{E6F141D7-DD58-4379-8BF6-9C41F7FB18E5}" type="pres">
      <dgm:prSet presAssocID="{9A0E13AA-3C4A-487A-8E54-9A4737C9B8CD}" presName="aNode" presStyleLbl="bgShp" presStyleIdx="2" presStyleCnt="3"/>
      <dgm:spPr/>
    </dgm:pt>
    <dgm:pt modelId="{E2351687-2F87-4104-A6CD-AF4153E4E343}" type="pres">
      <dgm:prSet presAssocID="{9A0E13AA-3C4A-487A-8E54-9A4737C9B8CD}" presName="textNode" presStyleLbl="bgShp" presStyleIdx="2" presStyleCnt="3"/>
      <dgm:spPr/>
    </dgm:pt>
    <dgm:pt modelId="{1BAD7A58-7680-4D96-89C5-A89ABB8CF0BF}" type="pres">
      <dgm:prSet presAssocID="{9A0E13AA-3C4A-487A-8E54-9A4737C9B8CD}" presName="compChildNode" presStyleCnt="0"/>
      <dgm:spPr/>
    </dgm:pt>
    <dgm:pt modelId="{CD57E644-128C-41F6-9487-4B9917A8EEA6}" type="pres">
      <dgm:prSet presAssocID="{9A0E13AA-3C4A-487A-8E54-9A4737C9B8CD}" presName="theInnerList" presStyleCnt="0"/>
      <dgm:spPr/>
    </dgm:pt>
    <dgm:pt modelId="{F4B0F78E-16D5-4E47-8B55-76CB7EE6443D}" type="pres">
      <dgm:prSet presAssocID="{9CC18C44-233F-4271-A2FC-82F704EB71FE}" presName="childNode" presStyleLbl="node1" presStyleIdx="5" presStyleCnt="7">
        <dgm:presLayoutVars>
          <dgm:bulletEnabled val="1"/>
        </dgm:presLayoutVars>
      </dgm:prSet>
      <dgm:spPr/>
    </dgm:pt>
    <dgm:pt modelId="{F2037071-948E-4722-AD18-3FD02EA10B68}" type="pres">
      <dgm:prSet presAssocID="{9CC18C44-233F-4271-A2FC-82F704EB71FE}" presName="aSpace2" presStyleCnt="0"/>
      <dgm:spPr/>
    </dgm:pt>
    <dgm:pt modelId="{FCCABF02-A4C8-4135-8EF0-3C9F1EB41033}" type="pres">
      <dgm:prSet presAssocID="{884E04CF-9EE0-4A18-AB1E-836C1052787B}" presName="childNode" presStyleLbl="node1" presStyleIdx="6" presStyleCnt="7">
        <dgm:presLayoutVars>
          <dgm:bulletEnabled val="1"/>
        </dgm:presLayoutVars>
      </dgm:prSet>
      <dgm:spPr/>
    </dgm:pt>
  </dgm:ptLst>
  <dgm:cxnLst>
    <dgm:cxn modelId="{83FF9303-A549-4CF0-965F-FDEB3C0E1108}" srcId="{9A0E13AA-3C4A-487A-8E54-9A4737C9B8CD}" destId="{9CC18C44-233F-4271-A2FC-82F704EB71FE}" srcOrd="0" destOrd="0" parTransId="{A18BC92D-508A-4600-B6A6-F2F7B32592DB}" sibTransId="{370B14BD-0FB8-4CD2-8EB0-E4AC958C3FDD}"/>
    <dgm:cxn modelId="{35399D0D-2B01-4211-B984-5E61016F2198}" srcId="{3A459AE6-733C-4D7E-A9F1-9CA29412D9A2}" destId="{93D7A5A4-D042-44C7-967D-34A4B189BA1C}" srcOrd="1" destOrd="0" parTransId="{3DC003B5-EF32-4CF8-BE57-10A61E75666F}" sibTransId="{3002AF1D-FD5D-4C89-9012-CB103503736F}"/>
    <dgm:cxn modelId="{0BB6230E-7606-47BB-A243-E76DD30BB7AE}" type="presOf" srcId="{884E04CF-9EE0-4A18-AB1E-836C1052787B}" destId="{FCCABF02-A4C8-4135-8EF0-3C9F1EB41033}" srcOrd="0" destOrd="0" presId="urn:microsoft.com/office/officeart/2005/8/layout/lProcess2"/>
    <dgm:cxn modelId="{F604AD11-A43A-4871-8AF0-9CC0C652EE81}" type="presOf" srcId="{8C99B5FA-C077-4072-8C29-3AAED8181BA2}" destId="{2D136DB9-C1ED-4D4E-ACC0-9D4334CD59D1}" srcOrd="0" destOrd="0" presId="urn:microsoft.com/office/officeart/2005/8/layout/lProcess2"/>
    <dgm:cxn modelId="{AFE57D14-2F24-4C2B-80DA-0832BA4ABA5A}" srcId="{3A459AE6-733C-4D7E-A9F1-9CA29412D9A2}" destId="{963D9790-A03E-4A3E-8AA6-E1A4B9DAFD91}" srcOrd="2" destOrd="0" parTransId="{1930FCE1-CEFC-4E84-AA6D-4EDB7F07EA0F}" sibTransId="{3EA18937-06A4-43C0-8736-22319240E139}"/>
    <dgm:cxn modelId="{AAF1F61D-6718-4F9C-93C6-9FA9A4881970}" type="presOf" srcId="{3A459AE6-733C-4D7E-A9F1-9CA29412D9A2}" destId="{1E25DC4A-BF7C-43F0-A6CB-B16AE20680B2}" srcOrd="1" destOrd="0" presId="urn:microsoft.com/office/officeart/2005/8/layout/lProcess2"/>
    <dgm:cxn modelId="{96F7DE3F-E8C3-49CA-AE7A-5BA500A126B6}" type="presOf" srcId="{34415368-0AFD-446D-B96D-820992868891}" destId="{ABCBB4E3-7A24-4D38-83F3-1E6AD24D973E}" srcOrd="0" destOrd="0" presId="urn:microsoft.com/office/officeart/2005/8/layout/lProcess2"/>
    <dgm:cxn modelId="{E5F78461-AFE6-450D-8F9B-F636EFFCCD8A}" srcId="{97941305-359C-4853-89BC-48E77B35B508}" destId="{8C99B5FA-C077-4072-8C29-3AAED8181BA2}" srcOrd="1" destOrd="0" parTransId="{54AEE200-F1D1-4E44-A83D-BB7668401F75}" sibTransId="{0312D1A1-90FA-4BE8-BA9E-2F82C2E11180}"/>
    <dgm:cxn modelId="{63268741-FCF7-41FD-90F6-BC6A52BCCCC6}" type="presOf" srcId="{97941305-359C-4853-89BC-48E77B35B508}" destId="{67FD7DB9-306A-4513-9CAB-06A4C3DF90A9}" srcOrd="0" destOrd="0" presId="urn:microsoft.com/office/officeart/2005/8/layout/lProcess2"/>
    <dgm:cxn modelId="{F35B626C-1782-4B1F-980C-29A9865CB7C6}" type="presOf" srcId="{530F9527-5236-4B52-AF8D-DE94A3D6E8C2}" destId="{30956AAA-C6A3-4CA4-BAB8-0ECA7AF54C43}" srcOrd="0" destOrd="0" presId="urn:microsoft.com/office/officeart/2005/8/layout/lProcess2"/>
    <dgm:cxn modelId="{7A7B755A-F133-4F23-873C-9ED9946CC39B}" srcId="{3A459AE6-733C-4D7E-A9F1-9CA29412D9A2}" destId="{34415368-0AFD-446D-B96D-820992868891}" srcOrd="0" destOrd="0" parTransId="{4BA63A99-4093-40C4-91BC-EABF50577A95}" sibTransId="{4E2A2420-5E65-4088-989F-242AC4BDD772}"/>
    <dgm:cxn modelId="{51E0F980-7F86-4008-B6C1-A52A2B0D0469}" srcId="{97941305-359C-4853-89BC-48E77B35B508}" destId="{530F9527-5236-4B52-AF8D-DE94A3D6E8C2}" srcOrd="0" destOrd="0" parTransId="{D84CACE6-E740-46BB-A018-0C0F9FB78B05}" sibTransId="{543115FC-E658-4582-B678-1EE9593720C2}"/>
    <dgm:cxn modelId="{38398382-1BA3-40B2-9718-E88596578073}" srcId="{9A0E13AA-3C4A-487A-8E54-9A4737C9B8CD}" destId="{884E04CF-9EE0-4A18-AB1E-836C1052787B}" srcOrd="1" destOrd="0" parTransId="{7A6E7B8F-E542-4195-B1F5-156E3FC4950C}" sibTransId="{5E613B5C-5028-45F4-B6CA-8EEC592F4BA7}"/>
    <dgm:cxn modelId="{0B6F4284-3AAF-4D5A-BD43-9F2C98D5582D}" type="presOf" srcId="{56F9C063-59D5-4313-8DFF-298C4DB17B49}" destId="{8CE8943F-9606-4A39-AE60-1D2ABCD88BF0}" srcOrd="0" destOrd="0" presId="urn:microsoft.com/office/officeart/2005/8/layout/lProcess2"/>
    <dgm:cxn modelId="{772B5B8E-8569-4DD0-8271-B375D5423CC5}" type="presOf" srcId="{9A0E13AA-3C4A-487A-8E54-9A4737C9B8CD}" destId="{E2351687-2F87-4104-A6CD-AF4153E4E343}" srcOrd="1" destOrd="0" presId="urn:microsoft.com/office/officeart/2005/8/layout/lProcess2"/>
    <dgm:cxn modelId="{D32D7692-BE16-4B00-8AB0-B33C273CDB10}" type="presOf" srcId="{963D9790-A03E-4A3E-8AA6-E1A4B9DAFD91}" destId="{7FAEF137-8AE6-426D-A70E-0F66C27D0334}" srcOrd="0" destOrd="0" presId="urn:microsoft.com/office/officeart/2005/8/layout/lProcess2"/>
    <dgm:cxn modelId="{9B51C9C1-7F2C-4A02-935A-6D7EC11894A1}" type="presOf" srcId="{93D7A5A4-D042-44C7-967D-34A4B189BA1C}" destId="{EBFF62BE-DDA5-4712-B319-E59EE23B03A7}" srcOrd="0" destOrd="0" presId="urn:microsoft.com/office/officeart/2005/8/layout/lProcess2"/>
    <dgm:cxn modelId="{BBBD96C3-536C-4AF8-9B18-A98C05B87B9E}" type="presOf" srcId="{9CC18C44-233F-4271-A2FC-82F704EB71FE}" destId="{F4B0F78E-16D5-4E47-8B55-76CB7EE6443D}" srcOrd="0" destOrd="0" presId="urn:microsoft.com/office/officeart/2005/8/layout/lProcess2"/>
    <dgm:cxn modelId="{2E11B0C8-0ED9-4C80-9BC3-0BB84653EF0E}" type="presOf" srcId="{9A0E13AA-3C4A-487A-8E54-9A4737C9B8CD}" destId="{E6F141D7-DD58-4379-8BF6-9C41F7FB18E5}" srcOrd="0" destOrd="0" presId="urn:microsoft.com/office/officeart/2005/8/layout/lProcess2"/>
    <dgm:cxn modelId="{BE5F4EE6-CB6A-4F6A-A670-1D3026DA2223}" type="presOf" srcId="{97941305-359C-4853-89BC-48E77B35B508}" destId="{FABC15E5-3C77-4F43-9329-58D9A625CE97}" srcOrd="1" destOrd="0" presId="urn:microsoft.com/office/officeart/2005/8/layout/lProcess2"/>
    <dgm:cxn modelId="{DA1A99F2-CDCC-4D44-8B4D-4F3019791DCD}" srcId="{56F9C063-59D5-4313-8DFF-298C4DB17B49}" destId="{9A0E13AA-3C4A-487A-8E54-9A4737C9B8CD}" srcOrd="2" destOrd="0" parTransId="{18164D74-E7CA-4425-818E-60A138CC5559}" sibTransId="{6007AE8D-D22A-4DCF-9773-A483D0D5CC5A}"/>
    <dgm:cxn modelId="{DE3AE2F7-5983-4AF0-95CE-131F1CE262F2}" srcId="{56F9C063-59D5-4313-8DFF-298C4DB17B49}" destId="{3A459AE6-733C-4D7E-A9F1-9CA29412D9A2}" srcOrd="0" destOrd="0" parTransId="{464E2551-FFA3-4283-ACF4-DE6386295F72}" sibTransId="{96DD9B80-3053-43F4-B46A-EF26829E40DC}"/>
    <dgm:cxn modelId="{3CBAB6FC-9C9E-40CD-AC2E-47B85C65DC31}" srcId="{56F9C063-59D5-4313-8DFF-298C4DB17B49}" destId="{97941305-359C-4853-89BC-48E77B35B508}" srcOrd="1" destOrd="0" parTransId="{4E990C1D-96EA-47D1-96FF-2A7A7AFA14D5}" sibTransId="{95FE3E87-91DC-4ACA-A130-853886BB0D23}"/>
    <dgm:cxn modelId="{046B4AFE-60C3-4373-A472-80CAA6FAB72B}" type="presOf" srcId="{3A459AE6-733C-4D7E-A9F1-9CA29412D9A2}" destId="{AB687DE6-2E81-4C86-891B-4E6AA08F7B07}" srcOrd="0" destOrd="0" presId="urn:microsoft.com/office/officeart/2005/8/layout/lProcess2"/>
    <dgm:cxn modelId="{426C4BDB-449E-4464-AF50-E22E1D6125A5}" type="presParOf" srcId="{8CE8943F-9606-4A39-AE60-1D2ABCD88BF0}" destId="{E562E9AB-90CA-4E81-AD49-211186755E06}" srcOrd="0" destOrd="0" presId="urn:microsoft.com/office/officeart/2005/8/layout/lProcess2"/>
    <dgm:cxn modelId="{AEE3DB61-E6D1-4F92-8FEB-0C4B27AAB686}" type="presParOf" srcId="{E562E9AB-90CA-4E81-AD49-211186755E06}" destId="{AB687DE6-2E81-4C86-891B-4E6AA08F7B07}" srcOrd="0" destOrd="0" presId="urn:microsoft.com/office/officeart/2005/8/layout/lProcess2"/>
    <dgm:cxn modelId="{658CFE06-0D3A-443C-ACF1-BFED86A4F1A4}" type="presParOf" srcId="{E562E9AB-90CA-4E81-AD49-211186755E06}" destId="{1E25DC4A-BF7C-43F0-A6CB-B16AE20680B2}" srcOrd="1" destOrd="0" presId="urn:microsoft.com/office/officeart/2005/8/layout/lProcess2"/>
    <dgm:cxn modelId="{F9537F08-8286-494A-BC6A-522DABB8F4C1}" type="presParOf" srcId="{E562E9AB-90CA-4E81-AD49-211186755E06}" destId="{7B2458A5-C961-411B-A4D6-37CBFB0253ED}" srcOrd="2" destOrd="0" presId="urn:microsoft.com/office/officeart/2005/8/layout/lProcess2"/>
    <dgm:cxn modelId="{D02E61B2-BC27-463A-82C5-35DF3EF2B072}" type="presParOf" srcId="{7B2458A5-C961-411B-A4D6-37CBFB0253ED}" destId="{088A42C7-A82B-41C4-AB27-3A28CE295075}" srcOrd="0" destOrd="0" presId="urn:microsoft.com/office/officeart/2005/8/layout/lProcess2"/>
    <dgm:cxn modelId="{46676C3E-BEDE-4F90-BB44-50BF73FAE990}" type="presParOf" srcId="{088A42C7-A82B-41C4-AB27-3A28CE295075}" destId="{ABCBB4E3-7A24-4D38-83F3-1E6AD24D973E}" srcOrd="0" destOrd="0" presId="urn:microsoft.com/office/officeart/2005/8/layout/lProcess2"/>
    <dgm:cxn modelId="{CB73595D-026E-464C-A8A3-FA01092DB88A}" type="presParOf" srcId="{088A42C7-A82B-41C4-AB27-3A28CE295075}" destId="{65C7F49B-B372-4CFD-B9BB-F46EEACB98BC}" srcOrd="1" destOrd="0" presId="urn:microsoft.com/office/officeart/2005/8/layout/lProcess2"/>
    <dgm:cxn modelId="{88FEACD8-0AB4-4648-94C8-CCA53E350123}" type="presParOf" srcId="{088A42C7-A82B-41C4-AB27-3A28CE295075}" destId="{EBFF62BE-DDA5-4712-B319-E59EE23B03A7}" srcOrd="2" destOrd="0" presId="urn:microsoft.com/office/officeart/2005/8/layout/lProcess2"/>
    <dgm:cxn modelId="{37C4953F-99BD-4E28-A6E0-7E8C4012B54A}" type="presParOf" srcId="{088A42C7-A82B-41C4-AB27-3A28CE295075}" destId="{5D0E5A11-E1BC-49BA-8A47-7F25040CD36A}" srcOrd="3" destOrd="0" presId="urn:microsoft.com/office/officeart/2005/8/layout/lProcess2"/>
    <dgm:cxn modelId="{C4887191-C2D2-4118-844A-B062653CDD58}" type="presParOf" srcId="{088A42C7-A82B-41C4-AB27-3A28CE295075}" destId="{7FAEF137-8AE6-426D-A70E-0F66C27D0334}" srcOrd="4" destOrd="0" presId="urn:microsoft.com/office/officeart/2005/8/layout/lProcess2"/>
    <dgm:cxn modelId="{0E55B854-DA79-492B-9058-CD8838EDC535}" type="presParOf" srcId="{8CE8943F-9606-4A39-AE60-1D2ABCD88BF0}" destId="{330184DE-F31F-4663-B963-993ACBE86437}" srcOrd="1" destOrd="0" presId="urn:microsoft.com/office/officeart/2005/8/layout/lProcess2"/>
    <dgm:cxn modelId="{6A25C5F1-CC9F-47B4-95AD-00C7EDF0818C}" type="presParOf" srcId="{8CE8943F-9606-4A39-AE60-1D2ABCD88BF0}" destId="{07FF0D8B-2D34-4983-9E20-92534292DA91}" srcOrd="2" destOrd="0" presId="urn:microsoft.com/office/officeart/2005/8/layout/lProcess2"/>
    <dgm:cxn modelId="{590D0B69-BA1F-4CE8-9D46-BDCAEF2AA16B}" type="presParOf" srcId="{07FF0D8B-2D34-4983-9E20-92534292DA91}" destId="{67FD7DB9-306A-4513-9CAB-06A4C3DF90A9}" srcOrd="0" destOrd="0" presId="urn:microsoft.com/office/officeart/2005/8/layout/lProcess2"/>
    <dgm:cxn modelId="{9AB81F1D-66CE-4C5D-B4CE-972451881771}" type="presParOf" srcId="{07FF0D8B-2D34-4983-9E20-92534292DA91}" destId="{FABC15E5-3C77-4F43-9329-58D9A625CE97}" srcOrd="1" destOrd="0" presId="urn:microsoft.com/office/officeart/2005/8/layout/lProcess2"/>
    <dgm:cxn modelId="{4F3D94D9-77E8-4FBF-B7AF-312E96473FB4}" type="presParOf" srcId="{07FF0D8B-2D34-4983-9E20-92534292DA91}" destId="{6C821D25-60DB-4F8F-A7DB-75D048B5475F}" srcOrd="2" destOrd="0" presId="urn:microsoft.com/office/officeart/2005/8/layout/lProcess2"/>
    <dgm:cxn modelId="{1508DF69-467B-4A19-AD39-CA4D1FE82CEB}" type="presParOf" srcId="{6C821D25-60DB-4F8F-A7DB-75D048B5475F}" destId="{B57535E3-2BAE-4BAB-926E-38102F93DE24}" srcOrd="0" destOrd="0" presId="urn:microsoft.com/office/officeart/2005/8/layout/lProcess2"/>
    <dgm:cxn modelId="{3497D34E-D204-4009-9701-5F608B1347D0}" type="presParOf" srcId="{B57535E3-2BAE-4BAB-926E-38102F93DE24}" destId="{30956AAA-C6A3-4CA4-BAB8-0ECA7AF54C43}" srcOrd="0" destOrd="0" presId="urn:microsoft.com/office/officeart/2005/8/layout/lProcess2"/>
    <dgm:cxn modelId="{D1B39E98-3D8D-4B70-BDB8-D3FB0874DE46}" type="presParOf" srcId="{B57535E3-2BAE-4BAB-926E-38102F93DE24}" destId="{2C67C8E4-A4B5-431A-AC4E-EB8035D7039B}" srcOrd="1" destOrd="0" presId="urn:microsoft.com/office/officeart/2005/8/layout/lProcess2"/>
    <dgm:cxn modelId="{B2D5681C-D3B9-4482-B97C-9C939527528A}" type="presParOf" srcId="{B57535E3-2BAE-4BAB-926E-38102F93DE24}" destId="{2D136DB9-C1ED-4D4E-ACC0-9D4334CD59D1}" srcOrd="2" destOrd="0" presId="urn:microsoft.com/office/officeart/2005/8/layout/lProcess2"/>
    <dgm:cxn modelId="{0972399B-4BE7-4B16-9F02-A077064AC94E}" type="presParOf" srcId="{8CE8943F-9606-4A39-AE60-1D2ABCD88BF0}" destId="{26B68F29-5A89-4B5C-900C-CD705E6CCF9B}" srcOrd="3" destOrd="0" presId="urn:microsoft.com/office/officeart/2005/8/layout/lProcess2"/>
    <dgm:cxn modelId="{090BBB01-8DB2-4996-B869-C3F14D735AA4}" type="presParOf" srcId="{8CE8943F-9606-4A39-AE60-1D2ABCD88BF0}" destId="{1077C505-ECD0-433B-B7AC-491461C80BB5}" srcOrd="4" destOrd="0" presId="urn:microsoft.com/office/officeart/2005/8/layout/lProcess2"/>
    <dgm:cxn modelId="{4FCB5F9A-A7A8-49DC-BE3D-FF363942DDD9}" type="presParOf" srcId="{1077C505-ECD0-433B-B7AC-491461C80BB5}" destId="{E6F141D7-DD58-4379-8BF6-9C41F7FB18E5}" srcOrd="0" destOrd="0" presId="urn:microsoft.com/office/officeart/2005/8/layout/lProcess2"/>
    <dgm:cxn modelId="{EA9243B6-4720-4B72-8F59-E76769938A0D}" type="presParOf" srcId="{1077C505-ECD0-433B-B7AC-491461C80BB5}" destId="{E2351687-2F87-4104-A6CD-AF4153E4E343}" srcOrd="1" destOrd="0" presId="urn:microsoft.com/office/officeart/2005/8/layout/lProcess2"/>
    <dgm:cxn modelId="{46C4E0F9-2A86-40C0-A5C9-8BAD69D3ECFD}" type="presParOf" srcId="{1077C505-ECD0-433B-B7AC-491461C80BB5}" destId="{1BAD7A58-7680-4D96-89C5-A89ABB8CF0BF}" srcOrd="2" destOrd="0" presId="urn:microsoft.com/office/officeart/2005/8/layout/lProcess2"/>
    <dgm:cxn modelId="{FA0A7858-1AF8-4480-9D98-1857E43B63B6}" type="presParOf" srcId="{1BAD7A58-7680-4D96-89C5-A89ABB8CF0BF}" destId="{CD57E644-128C-41F6-9487-4B9917A8EEA6}" srcOrd="0" destOrd="0" presId="urn:microsoft.com/office/officeart/2005/8/layout/lProcess2"/>
    <dgm:cxn modelId="{B6FD8C60-545C-4183-974E-8980EDCC02F4}" type="presParOf" srcId="{CD57E644-128C-41F6-9487-4B9917A8EEA6}" destId="{F4B0F78E-16D5-4E47-8B55-76CB7EE6443D}" srcOrd="0" destOrd="0" presId="urn:microsoft.com/office/officeart/2005/8/layout/lProcess2"/>
    <dgm:cxn modelId="{F9A1D524-AB39-4A66-AFFD-802CB6B6E262}" type="presParOf" srcId="{CD57E644-128C-41F6-9487-4B9917A8EEA6}" destId="{F2037071-948E-4722-AD18-3FD02EA10B68}" srcOrd="1" destOrd="0" presId="urn:microsoft.com/office/officeart/2005/8/layout/lProcess2"/>
    <dgm:cxn modelId="{FA659F4D-1371-4381-8C2B-9967525D14CE}" type="presParOf" srcId="{CD57E644-128C-41F6-9487-4B9917A8EEA6}" destId="{FCCABF02-A4C8-4135-8EF0-3C9F1EB41033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9F164A8-C49F-4933-A4D3-32A685E8FF72}" type="doc">
      <dgm:prSet loTypeId="urn:microsoft.com/office/officeart/2005/8/layout/vList4" loCatId="list" qsTypeId="urn:microsoft.com/office/officeart/2005/8/quickstyle/3d1" qsCatId="3D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3808674E-67E9-4274-ABA2-F3F15B199DA9}">
      <dgm:prSet/>
      <dgm:spPr/>
      <dgm:t>
        <a:bodyPr/>
        <a:lstStyle/>
        <a:p>
          <a:r>
            <a:rPr lang="tr-TR"/>
            <a:t>Mezunlarımızın bilgi, beceri ve yetkinlik düzeyleri sektörünüzün beklentilerini ne ölçüde karşılamaktadır?</a:t>
          </a:r>
          <a:endParaRPr lang="en-US"/>
        </a:p>
      </dgm:t>
    </dgm:pt>
    <dgm:pt modelId="{3B61DA63-891C-4808-A720-807435E6B303}" type="parTrans" cxnId="{D97DE51F-DE80-4F66-AC9E-D6C64F6D9EF4}">
      <dgm:prSet/>
      <dgm:spPr/>
      <dgm:t>
        <a:bodyPr/>
        <a:lstStyle/>
        <a:p>
          <a:endParaRPr lang="en-US"/>
        </a:p>
      </dgm:t>
    </dgm:pt>
    <dgm:pt modelId="{EB58A657-A13D-4456-A1E0-B1F6BE915FF3}" type="sibTrans" cxnId="{D97DE51F-DE80-4F66-AC9E-D6C64F6D9EF4}">
      <dgm:prSet/>
      <dgm:spPr/>
      <dgm:t>
        <a:bodyPr/>
        <a:lstStyle/>
        <a:p>
          <a:endParaRPr lang="en-US"/>
        </a:p>
      </dgm:t>
    </dgm:pt>
    <dgm:pt modelId="{9D097149-1A94-45A8-9EC0-A86B4F0C7B66}">
      <dgm:prSet/>
      <dgm:spPr/>
      <dgm:t>
        <a:bodyPr/>
        <a:lstStyle/>
        <a:p>
          <a:r>
            <a:rPr lang="tr-TR"/>
            <a:t>Uygulamalı eğitim (staj, proje, laboratuvar, saha çalışması vb.) alanında ne tür iyileştirmeler önerirsiniz?</a:t>
          </a:r>
          <a:endParaRPr lang="en-US"/>
        </a:p>
      </dgm:t>
    </dgm:pt>
    <dgm:pt modelId="{D244FE0A-F13C-4BC3-AAE9-78A053A59987}" type="parTrans" cxnId="{E5457EAF-AA48-42BD-B5D2-F15357BB23CE}">
      <dgm:prSet/>
      <dgm:spPr/>
      <dgm:t>
        <a:bodyPr/>
        <a:lstStyle/>
        <a:p>
          <a:endParaRPr lang="en-US"/>
        </a:p>
      </dgm:t>
    </dgm:pt>
    <dgm:pt modelId="{4E0E94D4-0D03-4022-8076-BD52EFE25115}" type="sibTrans" cxnId="{E5457EAF-AA48-42BD-B5D2-F15357BB23CE}">
      <dgm:prSet/>
      <dgm:spPr/>
      <dgm:t>
        <a:bodyPr/>
        <a:lstStyle/>
        <a:p>
          <a:endParaRPr lang="en-US"/>
        </a:p>
      </dgm:t>
    </dgm:pt>
    <dgm:pt modelId="{A63BDBA3-1615-407D-8E9C-659F4A898343}">
      <dgm:prSet/>
      <dgm:spPr/>
      <dgm:t>
        <a:bodyPr/>
        <a:lstStyle/>
        <a:p>
          <a:r>
            <a:rPr lang="tr-TR"/>
            <a:t>Müfredatın güncelliği ve sektörel ihtiyaçlara uygunluğu hakkındaki görüşleriniz nelerdir?</a:t>
          </a:r>
          <a:endParaRPr lang="en-US"/>
        </a:p>
      </dgm:t>
    </dgm:pt>
    <dgm:pt modelId="{8D706688-FEF4-4880-96E0-78747527F964}" type="parTrans" cxnId="{E41761C1-606F-4206-B722-8EA3E1B6ADBA}">
      <dgm:prSet/>
      <dgm:spPr/>
      <dgm:t>
        <a:bodyPr/>
        <a:lstStyle/>
        <a:p>
          <a:endParaRPr lang="en-US"/>
        </a:p>
      </dgm:t>
    </dgm:pt>
    <dgm:pt modelId="{80952A20-A598-4F96-9038-E7EB81A87348}" type="sibTrans" cxnId="{E41761C1-606F-4206-B722-8EA3E1B6ADBA}">
      <dgm:prSet/>
      <dgm:spPr/>
      <dgm:t>
        <a:bodyPr/>
        <a:lstStyle/>
        <a:p>
          <a:endParaRPr lang="en-US"/>
        </a:p>
      </dgm:t>
    </dgm:pt>
    <dgm:pt modelId="{F9B04547-819E-492E-A9D3-6E44A4913E53}">
      <dgm:prSet/>
      <dgm:spPr/>
      <dgm:t>
        <a:bodyPr/>
        <a:lstStyle/>
        <a:p>
          <a:r>
            <a:rPr lang="tr-TR"/>
            <a:t>Yeni teknolojilere (örneğin yapay zeka, dijitalleşme, sürdürülebilir üretim) uyum açısından mezunlarımızı nasıl değerlendirirsiniz?</a:t>
          </a:r>
          <a:endParaRPr lang="en-US"/>
        </a:p>
      </dgm:t>
    </dgm:pt>
    <dgm:pt modelId="{0B159E73-1775-4D41-BD16-074667F868BB}" type="parTrans" cxnId="{700D6E62-9D88-47FA-A6D3-3EB494F4BABA}">
      <dgm:prSet/>
      <dgm:spPr/>
      <dgm:t>
        <a:bodyPr/>
        <a:lstStyle/>
        <a:p>
          <a:endParaRPr lang="en-US"/>
        </a:p>
      </dgm:t>
    </dgm:pt>
    <dgm:pt modelId="{F3D3FA80-010B-492E-B3CE-42A56367DDBC}" type="sibTrans" cxnId="{700D6E62-9D88-47FA-A6D3-3EB494F4BABA}">
      <dgm:prSet/>
      <dgm:spPr/>
      <dgm:t>
        <a:bodyPr/>
        <a:lstStyle/>
        <a:p>
          <a:endParaRPr lang="en-US"/>
        </a:p>
      </dgm:t>
    </dgm:pt>
    <dgm:pt modelId="{462DAC0F-F643-413F-876B-07AC8B0B6540}">
      <dgm:prSet/>
      <dgm:spPr/>
      <dgm:t>
        <a:bodyPr/>
        <a:lstStyle/>
        <a:p>
          <a:r>
            <a:rPr lang="tr-TR"/>
            <a:t>Mezunlarımızın istihdamında hangi güçlü yönleri veya geliştirilmesi gereken alanları gözlemliyorsunuz?</a:t>
          </a:r>
          <a:endParaRPr lang="en-US"/>
        </a:p>
      </dgm:t>
    </dgm:pt>
    <dgm:pt modelId="{019FCB09-53AC-4CB5-8418-CD944CFABB4E}" type="parTrans" cxnId="{C1659D7D-64D8-400F-BC83-E91FDDF55E26}">
      <dgm:prSet/>
      <dgm:spPr/>
      <dgm:t>
        <a:bodyPr/>
        <a:lstStyle/>
        <a:p>
          <a:endParaRPr lang="en-US"/>
        </a:p>
      </dgm:t>
    </dgm:pt>
    <dgm:pt modelId="{BE9DE230-ED76-4486-B89B-B6156926E19A}" type="sibTrans" cxnId="{C1659D7D-64D8-400F-BC83-E91FDDF55E26}">
      <dgm:prSet/>
      <dgm:spPr/>
      <dgm:t>
        <a:bodyPr/>
        <a:lstStyle/>
        <a:p>
          <a:endParaRPr lang="en-US"/>
        </a:p>
      </dgm:t>
    </dgm:pt>
    <dgm:pt modelId="{460B426E-8447-4A92-A674-9A4A008C31FF}" type="pres">
      <dgm:prSet presAssocID="{D9F164A8-C49F-4933-A4D3-32A685E8FF72}" presName="linear" presStyleCnt="0">
        <dgm:presLayoutVars>
          <dgm:dir/>
          <dgm:resizeHandles val="exact"/>
        </dgm:presLayoutVars>
      </dgm:prSet>
      <dgm:spPr/>
    </dgm:pt>
    <dgm:pt modelId="{844512A3-AF36-4B51-8E4B-88566CB05AC6}" type="pres">
      <dgm:prSet presAssocID="{3808674E-67E9-4274-ABA2-F3F15B199DA9}" presName="comp" presStyleCnt="0"/>
      <dgm:spPr/>
    </dgm:pt>
    <dgm:pt modelId="{8F3C5138-39A9-47DF-8704-2B22E89F8361}" type="pres">
      <dgm:prSet presAssocID="{3808674E-67E9-4274-ABA2-F3F15B199DA9}" presName="box" presStyleLbl="node1" presStyleIdx="0" presStyleCnt="5"/>
      <dgm:spPr/>
    </dgm:pt>
    <dgm:pt modelId="{CAD3EE41-FBE6-428E-8454-9F598313BDC9}" type="pres">
      <dgm:prSet presAssocID="{3808674E-67E9-4274-ABA2-F3F15B199DA9}" presName="img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FBA8C06C-505C-4128-BFC0-FC65219F1430}" type="pres">
      <dgm:prSet presAssocID="{3808674E-67E9-4274-ABA2-F3F15B199DA9}" presName="text" presStyleLbl="node1" presStyleIdx="0" presStyleCnt="5">
        <dgm:presLayoutVars>
          <dgm:bulletEnabled val="1"/>
        </dgm:presLayoutVars>
      </dgm:prSet>
      <dgm:spPr/>
    </dgm:pt>
    <dgm:pt modelId="{C9F26256-F452-4DBF-AE04-0DA71F111AFD}" type="pres">
      <dgm:prSet presAssocID="{EB58A657-A13D-4456-A1E0-B1F6BE915FF3}" presName="spacer" presStyleCnt="0"/>
      <dgm:spPr/>
    </dgm:pt>
    <dgm:pt modelId="{329D9CD8-51B4-408A-806A-8793404DA81B}" type="pres">
      <dgm:prSet presAssocID="{9D097149-1A94-45A8-9EC0-A86B4F0C7B66}" presName="comp" presStyleCnt="0"/>
      <dgm:spPr/>
    </dgm:pt>
    <dgm:pt modelId="{3A7B98B8-5732-45AD-A021-94BC87F15529}" type="pres">
      <dgm:prSet presAssocID="{9D097149-1A94-45A8-9EC0-A86B4F0C7B66}" presName="box" presStyleLbl="node1" presStyleIdx="1" presStyleCnt="5"/>
      <dgm:spPr/>
    </dgm:pt>
    <dgm:pt modelId="{8F289CAE-D634-4897-8F5C-55EA3A5DED00}" type="pres">
      <dgm:prSet presAssocID="{9D097149-1A94-45A8-9EC0-A86B4F0C7B66}" presName="img" presStyleLbl="fgImgPlac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6F3E3222-99BD-4BB6-BAA0-575F29227C27}" type="pres">
      <dgm:prSet presAssocID="{9D097149-1A94-45A8-9EC0-A86B4F0C7B66}" presName="text" presStyleLbl="node1" presStyleIdx="1" presStyleCnt="5">
        <dgm:presLayoutVars>
          <dgm:bulletEnabled val="1"/>
        </dgm:presLayoutVars>
      </dgm:prSet>
      <dgm:spPr/>
    </dgm:pt>
    <dgm:pt modelId="{41D7A3DC-8501-4D55-9FBA-C6E8B321BF9F}" type="pres">
      <dgm:prSet presAssocID="{4E0E94D4-0D03-4022-8076-BD52EFE25115}" presName="spacer" presStyleCnt="0"/>
      <dgm:spPr/>
    </dgm:pt>
    <dgm:pt modelId="{137F309B-0356-4B42-8A1F-BBCB264208C4}" type="pres">
      <dgm:prSet presAssocID="{A63BDBA3-1615-407D-8E9C-659F4A898343}" presName="comp" presStyleCnt="0"/>
      <dgm:spPr/>
    </dgm:pt>
    <dgm:pt modelId="{A304CB63-2B36-4BE0-8F2C-FC0E7E0F8298}" type="pres">
      <dgm:prSet presAssocID="{A63BDBA3-1615-407D-8E9C-659F4A898343}" presName="box" presStyleLbl="node1" presStyleIdx="2" presStyleCnt="5"/>
      <dgm:spPr/>
    </dgm:pt>
    <dgm:pt modelId="{848E0AE5-004B-4CD4-9851-B52F4CD679E1}" type="pres">
      <dgm:prSet presAssocID="{A63BDBA3-1615-407D-8E9C-659F4A898343}" presName="img" presStyleLbl="fgImgPlac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FD9F30E1-2ACE-4A60-956B-E8E30E3CFF9A}" type="pres">
      <dgm:prSet presAssocID="{A63BDBA3-1615-407D-8E9C-659F4A898343}" presName="text" presStyleLbl="node1" presStyleIdx="2" presStyleCnt="5">
        <dgm:presLayoutVars>
          <dgm:bulletEnabled val="1"/>
        </dgm:presLayoutVars>
      </dgm:prSet>
      <dgm:spPr/>
    </dgm:pt>
    <dgm:pt modelId="{83643FAD-3339-48C8-A557-3E8FE70DA3ED}" type="pres">
      <dgm:prSet presAssocID="{80952A20-A598-4F96-9038-E7EB81A87348}" presName="spacer" presStyleCnt="0"/>
      <dgm:spPr/>
    </dgm:pt>
    <dgm:pt modelId="{A12094BF-9715-482A-8F0F-B9D17E29B9CE}" type="pres">
      <dgm:prSet presAssocID="{F9B04547-819E-492E-A9D3-6E44A4913E53}" presName="comp" presStyleCnt="0"/>
      <dgm:spPr/>
    </dgm:pt>
    <dgm:pt modelId="{1FAC9376-7467-4D2A-9D82-04E0E3E6E23B}" type="pres">
      <dgm:prSet presAssocID="{F9B04547-819E-492E-A9D3-6E44A4913E53}" presName="box" presStyleLbl="node1" presStyleIdx="3" presStyleCnt="5"/>
      <dgm:spPr/>
    </dgm:pt>
    <dgm:pt modelId="{6AF75D21-9729-4AF4-8BD6-3375E4778029}" type="pres">
      <dgm:prSet presAssocID="{F9B04547-819E-492E-A9D3-6E44A4913E53}" presName="img" presStyleLbl="fgImgPlac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ilim insanı"/>
        </a:ext>
      </dgm:extLst>
    </dgm:pt>
    <dgm:pt modelId="{A35709C6-AD9B-4293-87B1-A677A1C06C5C}" type="pres">
      <dgm:prSet presAssocID="{F9B04547-819E-492E-A9D3-6E44A4913E53}" presName="text" presStyleLbl="node1" presStyleIdx="3" presStyleCnt="5">
        <dgm:presLayoutVars>
          <dgm:bulletEnabled val="1"/>
        </dgm:presLayoutVars>
      </dgm:prSet>
      <dgm:spPr/>
    </dgm:pt>
    <dgm:pt modelId="{CCD8732C-F8FE-47D5-89E4-3FB481FAEA5F}" type="pres">
      <dgm:prSet presAssocID="{F3D3FA80-010B-492E-B3CE-42A56367DDBC}" presName="spacer" presStyleCnt="0"/>
      <dgm:spPr/>
    </dgm:pt>
    <dgm:pt modelId="{8DD2208C-79A6-4486-9AB2-FB3CB2BD83DA}" type="pres">
      <dgm:prSet presAssocID="{462DAC0F-F643-413F-876B-07AC8B0B6540}" presName="comp" presStyleCnt="0"/>
      <dgm:spPr/>
    </dgm:pt>
    <dgm:pt modelId="{7C7E5E11-BE22-4E28-8742-4284A35438C6}" type="pres">
      <dgm:prSet presAssocID="{462DAC0F-F643-413F-876B-07AC8B0B6540}" presName="box" presStyleLbl="node1" presStyleIdx="4" presStyleCnt="5"/>
      <dgm:spPr/>
    </dgm:pt>
    <dgm:pt modelId="{605E29E4-2A65-4D70-9736-A68A01B7C7AC}" type="pres">
      <dgm:prSet presAssocID="{462DAC0F-F643-413F-876B-07AC8B0B6540}" presName="img" presStyleLbl="fgImgPlac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nay işareti"/>
        </a:ext>
      </dgm:extLst>
    </dgm:pt>
    <dgm:pt modelId="{D4AFF3B4-196A-4536-BB09-3F5D49ECE2F0}" type="pres">
      <dgm:prSet presAssocID="{462DAC0F-F643-413F-876B-07AC8B0B6540}" presName="text" presStyleLbl="node1" presStyleIdx="4" presStyleCnt="5">
        <dgm:presLayoutVars>
          <dgm:bulletEnabled val="1"/>
        </dgm:presLayoutVars>
      </dgm:prSet>
      <dgm:spPr/>
    </dgm:pt>
  </dgm:ptLst>
  <dgm:cxnLst>
    <dgm:cxn modelId="{D97DE51F-DE80-4F66-AC9E-D6C64F6D9EF4}" srcId="{D9F164A8-C49F-4933-A4D3-32A685E8FF72}" destId="{3808674E-67E9-4274-ABA2-F3F15B199DA9}" srcOrd="0" destOrd="0" parTransId="{3B61DA63-891C-4808-A720-807435E6B303}" sibTransId="{EB58A657-A13D-4456-A1E0-B1F6BE915FF3}"/>
    <dgm:cxn modelId="{08BF6732-882D-42C8-B32D-6E1B2A9F4A8C}" type="presOf" srcId="{9D097149-1A94-45A8-9EC0-A86B4F0C7B66}" destId="{6F3E3222-99BD-4BB6-BAA0-575F29227C27}" srcOrd="1" destOrd="0" presId="urn:microsoft.com/office/officeart/2005/8/layout/vList4"/>
    <dgm:cxn modelId="{700D6E62-9D88-47FA-A6D3-3EB494F4BABA}" srcId="{D9F164A8-C49F-4933-A4D3-32A685E8FF72}" destId="{F9B04547-819E-492E-A9D3-6E44A4913E53}" srcOrd="3" destOrd="0" parTransId="{0B159E73-1775-4D41-BD16-074667F868BB}" sibTransId="{F3D3FA80-010B-492E-B3CE-42A56367DDBC}"/>
    <dgm:cxn modelId="{0242BB44-133B-46BA-862E-120894041EA3}" type="presOf" srcId="{462DAC0F-F643-413F-876B-07AC8B0B6540}" destId="{D4AFF3B4-196A-4536-BB09-3F5D49ECE2F0}" srcOrd="1" destOrd="0" presId="urn:microsoft.com/office/officeart/2005/8/layout/vList4"/>
    <dgm:cxn modelId="{E1A58366-1F5C-440D-AE71-93220C7BC47D}" type="presOf" srcId="{3808674E-67E9-4274-ABA2-F3F15B199DA9}" destId="{FBA8C06C-505C-4128-BFC0-FC65219F1430}" srcOrd="1" destOrd="0" presId="urn:microsoft.com/office/officeart/2005/8/layout/vList4"/>
    <dgm:cxn modelId="{300C4568-D0B8-490E-AD18-7AEE4ECDF1AF}" type="presOf" srcId="{462DAC0F-F643-413F-876B-07AC8B0B6540}" destId="{7C7E5E11-BE22-4E28-8742-4284A35438C6}" srcOrd="0" destOrd="0" presId="urn:microsoft.com/office/officeart/2005/8/layout/vList4"/>
    <dgm:cxn modelId="{28ED2D6E-6051-4F9D-A213-A6ACBBD420C5}" type="presOf" srcId="{D9F164A8-C49F-4933-A4D3-32A685E8FF72}" destId="{460B426E-8447-4A92-A674-9A4A008C31FF}" srcOrd="0" destOrd="0" presId="urn:microsoft.com/office/officeart/2005/8/layout/vList4"/>
    <dgm:cxn modelId="{C1659D7D-64D8-400F-BC83-E91FDDF55E26}" srcId="{D9F164A8-C49F-4933-A4D3-32A685E8FF72}" destId="{462DAC0F-F643-413F-876B-07AC8B0B6540}" srcOrd="4" destOrd="0" parTransId="{019FCB09-53AC-4CB5-8418-CD944CFABB4E}" sibTransId="{BE9DE230-ED76-4486-B89B-B6156926E19A}"/>
    <dgm:cxn modelId="{BBCCE28C-3964-4181-B75A-8AD47423C8E3}" type="presOf" srcId="{A63BDBA3-1615-407D-8E9C-659F4A898343}" destId="{FD9F30E1-2ACE-4A60-956B-E8E30E3CFF9A}" srcOrd="1" destOrd="0" presId="urn:microsoft.com/office/officeart/2005/8/layout/vList4"/>
    <dgm:cxn modelId="{AAE32A93-C28A-4E9C-8816-245E1444993D}" type="presOf" srcId="{F9B04547-819E-492E-A9D3-6E44A4913E53}" destId="{A35709C6-AD9B-4293-87B1-A677A1C06C5C}" srcOrd="1" destOrd="0" presId="urn:microsoft.com/office/officeart/2005/8/layout/vList4"/>
    <dgm:cxn modelId="{E5457EAF-AA48-42BD-B5D2-F15357BB23CE}" srcId="{D9F164A8-C49F-4933-A4D3-32A685E8FF72}" destId="{9D097149-1A94-45A8-9EC0-A86B4F0C7B66}" srcOrd="1" destOrd="0" parTransId="{D244FE0A-F13C-4BC3-AAE9-78A053A59987}" sibTransId="{4E0E94D4-0D03-4022-8076-BD52EFE25115}"/>
    <dgm:cxn modelId="{E41761C1-606F-4206-B722-8EA3E1B6ADBA}" srcId="{D9F164A8-C49F-4933-A4D3-32A685E8FF72}" destId="{A63BDBA3-1615-407D-8E9C-659F4A898343}" srcOrd="2" destOrd="0" parTransId="{8D706688-FEF4-4880-96E0-78747527F964}" sibTransId="{80952A20-A598-4F96-9038-E7EB81A87348}"/>
    <dgm:cxn modelId="{6F2FD9C1-5FE2-49E2-90C0-80F212666D39}" type="presOf" srcId="{3808674E-67E9-4274-ABA2-F3F15B199DA9}" destId="{8F3C5138-39A9-47DF-8704-2B22E89F8361}" srcOrd="0" destOrd="0" presId="urn:microsoft.com/office/officeart/2005/8/layout/vList4"/>
    <dgm:cxn modelId="{77B9B0E1-C6D8-460C-9399-6153B4E5A418}" type="presOf" srcId="{9D097149-1A94-45A8-9EC0-A86B4F0C7B66}" destId="{3A7B98B8-5732-45AD-A021-94BC87F15529}" srcOrd="0" destOrd="0" presId="urn:microsoft.com/office/officeart/2005/8/layout/vList4"/>
    <dgm:cxn modelId="{2710FDE3-070B-40FF-A749-510BC333D9BB}" type="presOf" srcId="{A63BDBA3-1615-407D-8E9C-659F4A898343}" destId="{A304CB63-2B36-4BE0-8F2C-FC0E7E0F8298}" srcOrd="0" destOrd="0" presId="urn:microsoft.com/office/officeart/2005/8/layout/vList4"/>
    <dgm:cxn modelId="{69C33FE4-29A5-4610-A611-EF82E6989F3E}" type="presOf" srcId="{F9B04547-819E-492E-A9D3-6E44A4913E53}" destId="{1FAC9376-7467-4D2A-9D82-04E0E3E6E23B}" srcOrd="0" destOrd="0" presId="urn:microsoft.com/office/officeart/2005/8/layout/vList4"/>
    <dgm:cxn modelId="{2470D64E-53E2-4FF1-8ECF-5A582374D9CF}" type="presParOf" srcId="{460B426E-8447-4A92-A674-9A4A008C31FF}" destId="{844512A3-AF36-4B51-8E4B-88566CB05AC6}" srcOrd="0" destOrd="0" presId="urn:microsoft.com/office/officeart/2005/8/layout/vList4"/>
    <dgm:cxn modelId="{57EDFCE7-699D-4089-80C0-E167A07D7D0F}" type="presParOf" srcId="{844512A3-AF36-4B51-8E4B-88566CB05AC6}" destId="{8F3C5138-39A9-47DF-8704-2B22E89F8361}" srcOrd="0" destOrd="0" presId="urn:microsoft.com/office/officeart/2005/8/layout/vList4"/>
    <dgm:cxn modelId="{335AE230-BB72-4E2F-A5C4-195A53EB614B}" type="presParOf" srcId="{844512A3-AF36-4B51-8E4B-88566CB05AC6}" destId="{CAD3EE41-FBE6-428E-8454-9F598313BDC9}" srcOrd="1" destOrd="0" presId="urn:microsoft.com/office/officeart/2005/8/layout/vList4"/>
    <dgm:cxn modelId="{BEB48E27-CC6A-413D-BA46-B9627CDFDC1E}" type="presParOf" srcId="{844512A3-AF36-4B51-8E4B-88566CB05AC6}" destId="{FBA8C06C-505C-4128-BFC0-FC65219F1430}" srcOrd="2" destOrd="0" presId="urn:microsoft.com/office/officeart/2005/8/layout/vList4"/>
    <dgm:cxn modelId="{EC4AE111-5AA5-41DD-9F83-5D7779B73F32}" type="presParOf" srcId="{460B426E-8447-4A92-A674-9A4A008C31FF}" destId="{C9F26256-F452-4DBF-AE04-0DA71F111AFD}" srcOrd="1" destOrd="0" presId="urn:microsoft.com/office/officeart/2005/8/layout/vList4"/>
    <dgm:cxn modelId="{776DC5A7-BF17-4B38-8366-4C8236918FC7}" type="presParOf" srcId="{460B426E-8447-4A92-A674-9A4A008C31FF}" destId="{329D9CD8-51B4-408A-806A-8793404DA81B}" srcOrd="2" destOrd="0" presId="urn:microsoft.com/office/officeart/2005/8/layout/vList4"/>
    <dgm:cxn modelId="{2AE6B3EA-3D9F-48BA-94CB-271B7EDBCD08}" type="presParOf" srcId="{329D9CD8-51B4-408A-806A-8793404DA81B}" destId="{3A7B98B8-5732-45AD-A021-94BC87F15529}" srcOrd="0" destOrd="0" presId="urn:microsoft.com/office/officeart/2005/8/layout/vList4"/>
    <dgm:cxn modelId="{EDF3AC1C-45E4-4798-88F3-B8574D853008}" type="presParOf" srcId="{329D9CD8-51B4-408A-806A-8793404DA81B}" destId="{8F289CAE-D634-4897-8F5C-55EA3A5DED00}" srcOrd="1" destOrd="0" presId="urn:microsoft.com/office/officeart/2005/8/layout/vList4"/>
    <dgm:cxn modelId="{3537EBFA-0526-4EA4-ACD2-D0546AC16738}" type="presParOf" srcId="{329D9CD8-51B4-408A-806A-8793404DA81B}" destId="{6F3E3222-99BD-4BB6-BAA0-575F29227C27}" srcOrd="2" destOrd="0" presId="urn:microsoft.com/office/officeart/2005/8/layout/vList4"/>
    <dgm:cxn modelId="{EB4E85CC-2B61-41E9-B453-AC37FEC4E02E}" type="presParOf" srcId="{460B426E-8447-4A92-A674-9A4A008C31FF}" destId="{41D7A3DC-8501-4D55-9FBA-C6E8B321BF9F}" srcOrd="3" destOrd="0" presId="urn:microsoft.com/office/officeart/2005/8/layout/vList4"/>
    <dgm:cxn modelId="{488F8605-5639-46C6-81CD-EDBC35A0A178}" type="presParOf" srcId="{460B426E-8447-4A92-A674-9A4A008C31FF}" destId="{137F309B-0356-4B42-8A1F-BBCB264208C4}" srcOrd="4" destOrd="0" presId="urn:microsoft.com/office/officeart/2005/8/layout/vList4"/>
    <dgm:cxn modelId="{FCE40BED-C383-4F2F-861E-02193CE7B1FA}" type="presParOf" srcId="{137F309B-0356-4B42-8A1F-BBCB264208C4}" destId="{A304CB63-2B36-4BE0-8F2C-FC0E7E0F8298}" srcOrd="0" destOrd="0" presId="urn:microsoft.com/office/officeart/2005/8/layout/vList4"/>
    <dgm:cxn modelId="{C02187D4-C6A7-4DCF-B6A7-EA190AA75F30}" type="presParOf" srcId="{137F309B-0356-4B42-8A1F-BBCB264208C4}" destId="{848E0AE5-004B-4CD4-9851-B52F4CD679E1}" srcOrd="1" destOrd="0" presId="urn:microsoft.com/office/officeart/2005/8/layout/vList4"/>
    <dgm:cxn modelId="{A059F7FF-C71D-4846-96D7-81D1FE72D653}" type="presParOf" srcId="{137F309B-0356-4B42-8A1F-BBCB264208C4}" destId="{FD9F30E1-2ACE-4A60-956B-E8E30E3CFF9A}" srcOrd="2" destOrd="0" presId="urn:microsoft.com/office/officeart/2005/8/layout/vList4"/>
    <dgm:cxn modelId="{DBADE57A-BABE-4A70-B6FF-36FEC460FE65}" type="presParOf" srcId="{460B426E-8447-4A92-A674-9A4A008C31FF}" destId="{83643FAD-3339-48C8-A557-3E8FE70DA3ED}" srcOrd="5" destOrd="0" presId="urn:microsoft.com/office/officeart/2005/8/layout/vList4"/>
    <dgm:cxn modelId="{BF9A3348-A968-4EA8-A960-6D0102E22DE0}" type="presParOf" srcId="{460B426E-8447-4A92-A674-9A4A008C31FF}" destId="{A12094BF-9715-482A-8F0F-B9D17E29B9CE}" srcOrd="6" destOrd="0" presId="urn:microsoft.com/office/officeart/2005/8/layout/vList4"/>
    <dgm:cxn modelId="{1589C56A-0EC8-4DE2-A470-23B28F04E010}" type="presParOf" srcId="{A12094BF-9715-482A-8F0F-B9D17E29B9CE}" destId="{1FAC9376-7467-4D2A-9D82-04E0E3E6E23B}" srcOrd="0" destOrd="0" presId="urn:microsoft.com/office/officeart/2005/8/layout/vList4"/>
    <dgm:cxn modelId="{028B86A0-62F4-4CFA-8544-C24FBA1A9538}" type="presParOf" srcId="{A12094BF-9715-482A-8F0F-B9D17E29B9CE}" destId="{6AF75D21-9729-4AF4-8BD6-3375E4778029}" srcOrd="1" destOrd="0" presId="urn:microsoft.com/office/officeart/2005/8/layout/vList4"/>
    <dgm:cxn modelId="{B1B7F543-9B95-45B9-B7E8-FC0B868273DB}" type="presParOf" srcId="{A12094BF-9715-482A-8F0F-B9D17E29B9CE}" destId="{A35709C6-AD9B-4293-87B1-A677A1C06C5C}" srcOrd="2" destOrd="0" presId="urn:microsoft.com/office/officeart/2005/8/layout/vList4"/>
    <dgm:cxn modelId="{EE3523BE-77B5-4EC3-B9E9-88C1D9E7AC53}" type="presParOf" srcId="{460B426E-8447-4A92-A674-9A4A008C31FF}" destId="{CCD8732C-F8FE-47D5-89E4-3FB481FAEA5F}" srcOrd="7" destOrd="0" presId="urn:microsoft.com/office/officeart/2005/8/layout/vList4"/>
    <dgm:cxn modelId="{CBF1A852-53F8-4170-BE1A-E2C2B877CCB7}" type="presParOf" srcId="{460B426E-8447-4A92-A674-9A4A008C31FF}" destId="{8DD2208C-79A6-4486-9AB2-FB3CB2BD83DA}" srcOrd="8" destOrd="0" presId="urn:microsoft.com/office/officeart/2005/8/layout/vList4"/>
    <dgm:cxn modelId="{7FCE0B7E-C3FC-4DC1-A0E9-D041B7762532}" type="presParOf" srcId="{8DD2208C-79A6-4486-9AB2-FB3CB2BD83DA}" destId="{7C7E5E11-BE22-4E28-8742-4284A35438C6}" srcOrd="0" destOrd="0" presId="urn:microsoft.com/office/officeart/2005/8/layout/vList4"/>
    <dgm:cxn modelId="{B0E6EDF8-1454-4FAC-9A59-E9B2FD64485D}" type="presParOf" srcId="{8DD2208C-79A6-4486-9AB2-FB3CB2BD83DA}" destId="{605E29E4-2A65-4D70-9736-A68A01B7C7AC}" srcOrd="1" destOrd="0" presId="urn:microsoft.com/office/officeart/2005/8/layout/vList4"/>
    <dgm:cxn modelId="{2444A37B-B45E-4477-BC9E-D85E8E6B9404}" type="presParOf" srcId="{8DD2208C-79A6-4486-9AB2-FB3CB2BD83DA}" destId="{D4AFF3B4-196A-4536-BB09-3F5D49ECE2F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F7167D-9BF7-41EE-BADF-F62E34ED2B88}">
      <dsp:nvSpPr>
        <dsp:cNvPr id="0" name=""/>
        <dsp:cNvSpPr/>
      </dsp:nvSpPr>
      <dsp:spPr>
        <a:xfrm>
          <a:off x="853" y="21822"/>
          <a:ext cx="3457633" cy="41491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537" tIns="0" rIns="341537" bIns="33020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b="0" i="0" kern="1200" baseline="0" dirty="0">
              <a:solidFill>
                <a:schemeClr val="tx1"/>
              </a:solidFill>
            </a:rPr>
            <a:t>Üniversitemizin gelişiminde dış paydaş görüşlerini almak</a:t>
          </a:r>
          <a:endParaRPr lang="en-US" sz="2500" kern="1200" dirty="0">
            <a:solidFill>
              <a:schemeClr val="tx1"/>
            </a:solidFill>
          </a:endParaRPr>
        </a:p>
      </dsp:txBody>
      <dsp:txXfrm>
        <a:off x="853" y="1681486"/>
        <a:ext cx="3457633" cy="2489496"/>
      </dsp:txXfrm>
    </dsp:sp>
    <dsp:sp modelId="{D00A033C-D312-4532-8C29-4A32FAA19089}">
      <dsp:nvSpPr>
        <dsp:cNvPr id="0" name=""/>
        <dsp:cNvSpPr/>
      </dsp:nvSpPr>
      <dsp:spPr>
        <a:xfrm>
          <a:off x="853" y="21822"/>
          <a:ext cx="3457633" cy="165966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537" tIns="165100" rIns="341537" bIns="165100" numCol="1" spcCol="1270" anchor="ctr" anchorCtr="0">
          <a:noAutofit/>
        </a:bodyPr>
        <a:lstStyle/>
        <a:p>
          <a:pPr marL="0" lvl="0" indent="0" algn="ctr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01</a:t>
          </a:r>
        </a:p>
      </dsp:txBody>
      <dsp:txXfrm>
        <a:off x="853" y="21822"/>
        <a:ext cx="3457633" cy="1659664"/>
      </dsp:txXfrm>
    </dsp:sp>
    <dsp:sp modelId="{CB7A74B8-0BCF-411F-92F0-1D6587719B2E}">
      <dsp:nvSpPr>
        <dsp:cNvPr id="0" name=""/>
        <dsp:cNvSpPr/>
      </dsp:nvSpPr>
      <dsp:spPr>
        <a:xfrm>
          <a:off x="3735097" y="21822"/>
          <a:ext cx="3457633" cy="41491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537" tIns="0" rIns="341537" bIns="33020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b="0" i="0" kern="1200" baseline="0">
              <a:solidFill>
                <a:schemeClr val="tx1"/>
              </a:solidFill>
            </a:rPr>
            <a:t>Sektör – Üniversite iş birliğini güçlendirmek</a:t>
          </a:r>
          <a:endParaRPr lang="en-US" sz="2500" kern="1200">
            <a:solidFill>
              <a:schemeClr val="tx1"/>
            </a:solidFill>
          </a:endParaRPr>
        </a:p>
      </dsp:txBody>
      <dsp:txXfrm>
        <a:off x="3735097" y="1681486"/>
        <a:ext cx="3457633" cy="2489496"/>
      </dsp:txXfrm>
    </dsp:sp>
    <dsp:sp modelId="{EEAC72EF-0524-423E-9306-B4F0D2EC556E}">
      <dsp:nvSpPr>
        <dsp:cNvPr id="0" name=""/>
        <dsp:cNvSpPr/>
      </dsp:nvSpPr>
      <dsp:spPr>
        <a:xfrm>
          <a:off x="3735097" y="21822"/>
          <a:ext cx="3457633" cy="165966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537" tIns="165100" rIns="341537" bIns="165100" numCol="1" spcCol="1270" anchor="ctr" anchorCtr="0">
          <a:noAutofit/>
        </a:bodyPr>
        <a:lstStyle/>
        <a:p>
          <a:pPr marL="0" lvl="0" indent="0" algn="ctr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02</a:t>
          </a:r>
        </a:p>
      </dsp:txBody>
      <dsp:txXfrm>
        <a:off x="3735097" y="21822"/>
        <a:ext cx="3457633" cy="1659664"/>
      </dsp:txXfrm>
    </dsp:sp>
    <dsp:sp modelId="{7437C74C-32FA-4D8F-AEA5-153AF7BF165B}">
      <dsp:nvSpPr>
        <dsp:cNvPr id="0" name=""/>
        <dsp:cNvSpPr/>
      </dsp:nvSpPr>
      <dsp:spPr>
        <a:xfrm>
          <a:off x="7469341" y="21822"/>
          <a:ext cx="3457633" cy="414916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537" tIns="0" rIns="341537" bIns="33020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b="0" i="0" kern="1200" baseline="0">
              <a:solidFill>
                <a:schemeClr val="tx1"/>
              </a:solidFill>
            </a:rPr>
            <a:t>Eğitim, araştırma ve toplumsal katkı faaliyetlerimizi paydaşlarımızla uyumlu hale getirmek</a:t>
          </a:r>
          <a:endParaRPr lang="en-US" sz="2500" kern="1200">
            <a:solidFill>
              <a:schemeClr val="tx1"/>
            </a:solidFill>
          </a:endParaRPr>
        </a:p>
      </dsp:txBody>
      <dsp:txXfrm>
        <a:off x="7469341" y="1681486"/>
        <a:ext cx="3457633" cy="2489496"/>
      </dsp:txXfrm>
    </dsp:sp>
    <dsp:sp modelId="{EC61F133-3D09-403C-ABC9-6AB6EAA4DFAC}">
      <dsp:nvSpPr>
        <dsp:cNvPr id="0" name=""/>
        <dsp:cNvSpPr/>
      </dsp:nvSpPr>
      <dsp:spPr>
        <a:xfrm>
          <a:off x="7469341" y="21822"/>
          <a:ext cx="3457633" cy="165966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537" tIns="165100" rIns="341537" bIns="165100" numCol="1" spcCol="1270" anchor="ctr" anchorCtr="0">
          <a:noAutofit/>
        </a:bodyPr>
        <a:lstStyle/>
        <a:p>
          <a:pPr marL="0" lvl="0" indent="0" algn="ctr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03</a:t>
          </a:r>
        </a:p>
      </dsp:txBody>
      <dsp:txXfrm>
        <a:off x="7469341" y="21822"/>
        <a:ext cx="3457633" cy="165966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3D196E-58D3-4A91-9020-B233C4D8B3A8}">
      <dsp:nvSpPr>
        <dsp:cNvPr id="0" name=""/>
        <dsp:cNvSpPr/>
      </dsp:nvSpPr>
      <dsp:spPr>
        <a:xfrm>
          <a:off x="0" y="0"/>
          <a:ext cx="10515600" cy="1011346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>
              <a:solidFill>
                <a:schemeClr val="tx1"/>
              </a:solidFill>
            </a:rPr>
            <a:t>Üniversitemizle yürüttüğünüz (veya yürütebileceğinizi düşündüğünüz) iş birliği türleri nelerdir? (ör. danışmanlık, Ar-Ge, eğitim, sosyal proje vb.)</a:t>
          </a:r>
          <a:endParaRPr lang="en-US" sz="2200" kern="1200">
            <a:solidFill>
              <a:schemeClr val="tx1"/>
            </a:solidFill>
          </a:endParaRPr>
        </a:p>
      </dsp:txBody>
      <dsp:txXfrm>
        <a:off x="2204254" y="0"/>
        <a:ext cx="8311345" cy="1011346"/>
      </dsp:txXfrm>
    </dsp:sp>
    <dsp:sp modelId="{0AA9849F-F615-4A38-880B-949DE176F2CD}">
      <dsp:nvSpPr>
        <dsp:cNvPr id="0" name=""/>
        <dsp:cNvSpPr/>
      </dsp:nvSpPr>
      <dsp:spPr>
        <a:xfrm>
          <a:off x="101134" y="101134"/>
          <a:ext cx="2103120" cy="80907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18EF2E-324D-4A21-BE97-D82573F6D942}">
      <dsp:nvSpPr>
        <dsp:cNvPr id="0" name=""/>
        <dsp:cNvSpPr/>
      </dsp:nvSpPr>
      <dsp:spPr>
        <a:xfrm>
          <a:off x="0" y="1112480"/>
          <a:ext cx="10515600" cy="1011346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17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>
              <a:solidFill>
                <a:schemeClr val="tx1"/>
              </a:solidFill>
            </a:rPr>
            <a:t>Üniversite–sektör iş birliğinin önündeki engeller sizce nelerdir?</a:t>
          </a:r>
          <a:endParaRPr lang="en-US" sz="2200" kern="1200" dirty="0">
            <a:solidFill>
              <a:schemeClr val="tx1"/>
            </a:solidFill>
          </a:endParaRPr>
        </a:p>
      </dsp:txBody>
      <dsp:txXfrm>
        <a:off x="2204254" y="1112480"/>
        <a:ext cx="8311345" cy="1011346"/>
      </dsp:txXfrm>
    </dsp:sp>
    <dsp:sp modelId="{9B916F11-E4C1-441E-9D88-DFE6C0A5D319}">
      <dsp:nvSpPr>
        <dsp:cNvPr id="0" name=""/>
        <dsp:cNvSpPr/>
      </dsp:nvSpPr>
      <dsp:spPr>
        <a:xfrm>
          <a:off x="101134" y="1213615"/>
          <a:ext cx="2103120" cy="80907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2572D9-AA55-460E-B43D-574B10290A5C}">
      <dsp:nvSpPr>
        <dsp:cNvPr id="0" name=""/>
        <dsp:cNvSpPr/>
      </dsp:nvSpPr>
      <dsp:spPr>
        <a:xfrm>
          <a:off x="0" y="2224961"/>
          <a:ext cx="10515600" cy="1011346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359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>
              <a:solidFill>
                <a:schemeClr val="tx1"/>
              </a:solidFill>
            </a:rPr>
            <a:t>Ortak proje geliştirme süreçlerinde üniversitenin daha aktif rol alması için ne tür destekler sağlanabilir?</a:t>
          </a:r>
          <a:endParaRPr lang="en-US" sz="2200" kern="1200">
            <a:solidFill>
              <a:schemeClr val="tx1"/>
            </a:solidFill>
          </a:endParaRPr>
        </a:p>
      </dsp:txBody>
      <dsp:txXfrm>
        <a:off x="2204254" y="2224961"/>
        <a:ext cx="8311345" cy="1011346"/>
      </dsp:txXfrm>
    </dsp:sp>
    <dsp:sp modelId="{1D550B37-FBEE-497E-82AF-15607F34B89A}">
      <dsp:nvSpPr>
        <dsp:cNvPr id="0" name=""/>
        <dsp:cNvSpPr/>
      </dsp:nvSpPr>
      <dsp:spPr>
        <a:xfrm>
          <a:off x="101134" y="2326096"/>
          <a:ext cx="2103120" cy="80907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A110C8-DC45-4854-B9F4-21A2CE4F8EC9}">
      <dsp:nvSpPr>
        <dsp:cNvPr id="0" name=""/>
        <dsp:cNvSpPr/>
      </dsp:nvSpPr>
      <dsp:spPr>
        <a:xfrm>
          <a:off x="0" y="3337442"/>
          <a:ext cx="10515600" cy="1011346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17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>
              <a:solidFill>
                <a:schemeClr val="tx1"/>
              </a:solidFill>
            </a:rPr>
            <a:t>Üniversitemiz, yerel ve bölgesel kalkınma hedeflerine daha fazla nasıl katkı sunabilir?</a:t>
          </a:r>
          <a:endParaRPr lang="en-US" sz="2200" kern="1200" dirty="0">
            <a:solidFill>
              <a:schemeClr val="tx1"/>
            </a:solidFill>
          </a:endParaRPr>
        </a:p>
      </dsp:txBody>
      <dsp:txXfrm>
        <a:off x="2204254" y="3337442"/>
        <a:ext cx="8311345" cy="1011346"/>
      </dsp:txXfrm>
    </dsp:sp>
    <dsp:sp modelId="{08A76CA6-F9F5-4A7F-8440-C0AAF833EB2D}">
      <dsp:nvSpPr>
        <dsp:cNvPr id="0" name=""/>
        <dsp:cNvSpPr/>
      </dsp:nvSpPr>
      <dsp:spPr>
        <a:xfrm>
          <a:off x="101134" y="3438576"/>
          <a:ext cx="2103120" cy="80907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E7B9BE-487F-446E-A0BC-0BF064F12D56}">
      <dsp:nvSpPr>
        <dsp:cNvPr id="0" name=""/>
        <dsp:cNvSpPr/>
      </dsp:nvSpPr>
      <dsp:spPr>
        <a:xfrm>
          <a:off x="0" y="0"/>
          <a:ext cx="10515600" cy="10113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kern="1200"/>
            <a:t>Üniversitemizin sosyal sorumluluk ve toplumsal farkındalık projeleri hakkında ne düşünüyorsunuz?</a:t>
          </a:r>
          <a:endParaRPr lang="en-US" sz="2500" kern="1200"/>
        </a:p>
      </dsp:txBody>
      <dsp:txXfrm>
        <a:off x="2204254" y="0"/>
        <a:ext cx="8311345" cy="1011346"/>
      </dsp:txXfrm>
    </dsp:sp>
    <dsp:sp modelId="{E9D57C80-DF6E-4628-96A5-CDABFDBCF298}">
      <dsp:nvSpPr>
        <dsp:cNvPr id="0" name=""/>
        <dsp:cNvSpPr/>
      </dsp:nvSpPr>
      <dsp:spPr>
        <a:xfrm>
          <a:off x="101134" y="101134"/>
          <a:ext cx="2103120" cy="809076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CBCECEF-A1CA-4894-8AE1-7CB27D848528}">
      <dsp:nvSpPr>
        <dsp:cNvPr id="0" name=""/>
        <dsp:cNvSpPr/>
      </dsp:nvSpPr>
      <dsp:spPr>
        <a:xfrm>
          <a:off x="0" y="1112480"/>
          <a:ext cx="10515600" cy="10113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kern="1200"/>
            <a:t>Sürdürülebilirlik, çevre koruma veya enerji verimliliği konularında ortak projelere açık mısınız?</a:t>
          </a:r>
          <a:endParaRPr lang="en-US" sz="2500" kern="1200"/>
        </a:p>
      </dsp:txBody>
      <dsp:txXfrm>
        <a:off x="2204254" y="1112480"/>
        <a:ext cx="8311345" cy="1011346"/>
      </dsp:txXfrm>
    </dsp:sp>
    <dsp:sp modelId="{825589AF-E35F-4F2D-9D1F-CB67851EBE41}">
      <dsp:nvSpPr>
        <dsp:cNvPr id="0" name=""/>
        <dsp:cNvSpPr/>
      </dsp:nvSpPr>
      <dsp:spPr>
        <a:xfrm>
          <a:off x="101134" y="1213615"/>
          <a:ext cx="2103120" cy="809076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4D411FE-1AE1-47B7-AAA6-E7AEC1365B71}">
      <dsp:nvSpPr>
        <dsp:cNvPr id="0" name=""/>
        <dsp:cNvSpPr/>
      </dsp:nvSpPr>
      <dsp:spPr>
        <a:xfrm>
          <a:off x="0" y="2224961"/>
          <a:ext cx="10515600" cy="10113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kern="1200"/>
            <a:t>Üniversitenin şehirle bütünleşmesi (örneğin toplumsal hizmet, kültürel etkinlikler, gönüllülük) konularında ne önerirsiniz?</a:t>
          </a:r>
          <a:endParaRPr lang="en-US" sz="2500" kern="1200"/>
        </a:p>
      </dsp:txBody>
      <dsp:txXfrm>
        <a:off x="2204254" y="2224961"/>
        <a:ext cx="8311345" cy="1011346"/>
      </dsp:txXfrm>
    </dsp:sp>
    <dsp:sp modelId="{04B3A0D5-0B04-4F35-9C32-D84995551B41}">
      <dsp:nvSpPr>
        <dsp:cNvPr id="0" name=""/>
        <dsp:cNvSpPr/>
      </dsp:nvSpPr>
      <dsp:spPr>
        <a:xfrm>
          <a:off x="101134" y="2326096"/>
          <a:ext cx="2103120" cy="809076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59A7B96-21C6-4F51-A538-EF4CB6299254}">
      <dsp:nvSpPr>
        <dsp:cNvPr id="0" name=""/>
        <dsp:cNvSpPr/>
      </dsp:nvSpPr>
      <dsp:spPr>
        <a:xfrm>
          <a:off x="0" y="3337442"/>
          <a:ext cx="10515600" cy="10113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kern="1200"/>
            <a:t>Toplumsal katkı faaliyetlerinin görünürlüğünü ve etkisini nasıl artırabiliriz?</a:t>
          </a:r>
          <a:endParaRPr lang="en-US" sz="2500" kern="1200"/>
        </a:p>
      </dsp:txBody>
      <dsp:txXfrm>
        <a:off x="2204254" y="3337442"/>
        <a:ext cx="8311345" cy="1011346"/>
      </dsp:txXfrm>
    </dsp:sp>
    <dsp:sp modelId="{75CDD950-4C4E-435E-9137-4546F0C7B4C8}">
      <dsp:nvSpPr>
        <dsp:cNvPr id="0" name=""/>
        <dsp:cNvSpPr/>
      </dsp:nvSpPr>
      <dsp:spPr>
        <a:xfrm>
          <a:off x="101134" y="3438576"/>
          <a:ext cx="2103120" cy="809076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09E912-164D-4855-BBAA-87ED040C6957}">
      <dsp:nvSpPr>
        <dsp:cNvPr id="0" name=""/>
        <dsp:cNvSpPr/>
      </dsp:nvSpPr>
      <dsp:spPr>
        <a:xfrm>
          <a:off x="0" y="531"/>
          <a:ext cx="10515600" cy="124293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6C6B68-385D-4F3A-AEEE-66C446C64E62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CF18E4-FAD3-4551-B881-A32E62C1ACEB}">
      <dsp:nvSpPr>
        <dsp:cNvPr id="0" name=""/>
        <dsp:cNvSpPr/>
      </dsp:nvSpPr>
      <dsp:spPr>
        <a:xfrm>
          <a:off x="1435590" y="53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/>
            <a:t>Üniversitemizden mezun öğrencilerle çalıştınız mı? Deneyiminiz nasıldı?</a:t>
          </a:r>
          <a:endParaRPr lang="en-US" sz="2400" kern="1200"/>
        </a:p>
      </dsp:txBody>
      <dsp:txXfrm>
        <a:off x="1435590" y="531"/>
        <a:ext cx="9080009" cy="1242935"/>
      </dsp:txXfrm>
    </dsp:sp>
    <dsp:sp modelId="{C5EF2366-9CC7-449B-ADD7-CD25810B4BC8}">
      <dsp:nvSpPr>
        <dsp:cNvPr id="0" name=""/>
        <dsp:cNvSpPr/>
      </dsp:nvSpPr>
      <dsp:spPr>
        <a:xfrm>
          <a:off x="0" y="1554201"/>
          <a:ext cx="10515600" cy="124293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FF331F-BD4E-43AA-868E-29EF4511A0C8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D05E0B-77DA-484F-A1B8-951DF1F7D8E5}">
      <dsp:nvSpPr>
        <dsp:cNvPr id="0" name=""/>
        <dsp:cNvSpPr/>
      </dsp:nvSpPr>
      <dsp:spPr>
        <a:xfrm>
          <a:off x="1435590" y="155420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/>
            <a:t>Stajyer öğrencilerimizin kurumsal süreçlere katkısını nasıl değerlendirirsiniz?</a:t>
          </a:r>
          <a:endParaRPr lang="en-US" sz="2400" kern="1200"/>
        </a:p>
      </dsp:txBody>
      <dsp:txXfrm>
        <a:off x="1435590" y="1554201"/>
        <a:ext cx="9080009" cy="1242935"/>
      </dsp:txXfrm>
    </dsp:sp>
    <dsp:sp modelId="{76E455B4-BC02-42E4-A15C-0663F58D200E}">
      <dsp:nvSpPr>
        <dsp:cNvPr id="0" name=""/>
        <dsp:cNvSpPr/>
      </dsp:nvSpPr>
      <dsp:spPr>
        <a:xfrm>
          <a:off x="0" y="3107870"/>
          <a:ext cx="10515600" cy="124293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6F92E2-DAD3-4B74-BAC4-21B3C806F87F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C8401F-E4AD-44FB-8C39-CAF5D570BA91}">
      <dsp:nvSpPr>
        <dsp:cNvPr id="0" name=""/>
        <dsp:cNvSpPr/>
      </dsp:nvSpPr>
      <dsp:spPr>
        <a:xfrm>
          <a:off x="1435590" y="3107870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/>
            <a:t>Öğrencilerimizin/mezunlarımızın kariyer gelişimine yönelik desteklerde (mentorluk, seminer, eğitim vb.) katkı vermeye açık mısınız?</a:t>
          </a:r>
          <a:endParaRPr lang="en-US" sz="2400" kern="1200"/>
        </a:p>
      </dsp:txBody>
      <dsp:txXfrm>
        <a:off x="1435590" y="3107870"/>
        <a:ext cx="9080009" cy="124293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12F083-7728-4473-B897-9F8F14C5F49A}">
      <dsp:nvSpPr>
        <dsp:cNvPr id="0" name=""/>
        <dsp:cNvSpPr/>
      </dsp:nvSpPr>
      <dsp:spPr>
        <a:xfrm>
          <a:off x="0" y="1805"/>
          <a:ext cx="10515600" cy="915310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12CFCA-6639-4A4D-9B45-092FE4B3E098}">
      <dsp:nvSpPr>
        <dsp:cNvPr id="0" name=""/>
        <dsp:cNvSpPr/>
      </dsp:nvSpPr>
      <dsp:spPr>
        <a:xfrm>
          <a:off x="276881" y="207750"/>
          <a:ext cx="503420" cy="5034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1E24BB-BFF8-47ED-A4F6-4AFB7D9C487C}">
      <dsp:nvSpPr>
        <dsp:cNvPr id="0" name=""/>
        <dsp:cNvSpPr/>
      </dsp:nvSpPr>
      <dsp:spPr>
        <a:xfrm>
          <a:off x="1057183" y="1805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/>
            <a:t>Üniversitemizin önümüzdeki dönemde hangi alanlarda öncelikli olarak gelişmesi gerektiğini düşünüyorsunuz?</a:t>
          </a:r>
          <a:endParaRPr lang="en-US" sz="2200" kern="1200"/>
        </a:p>
      </dsp:txBody>
      <dsp:txXfrm>
        <a:off x="1057183" y="1805"/>
        <a:ext cx="9458416" cy="915310"/>
      </dsp:txXfrm>
    </dsp:sp>
    <dsp:sp modelId="{6DCF7526-7136-4C25-8A30-352E3A898121}">
      <dsp:nvSpPr>
        <dsp:cNvPr id="0" name=""/>
        <dsp:cNvSpPr/>
      </dsp:nvSpPr>
      <dsp:spPr>
        <a:xfrm>
          <a:off x="0" y="1145944"/>
          <a:ext cx="10515600" cy="915310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38CD8F-CC1D-4C96-B45F-BBA3137EEECE}">
      <dsp:nvSpPr>
        <dsp:cNvPr id="0" name=""/>
        <dsp:cNvSpPr/>
      </dsp:nvSpPr>
      <dsp:spPr>
        <a:xfrm>
          <a:off x="276881" y="1351889"/>
          <a:ext cx="503420" cy="5034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1C181B-A9AE-4F87-A6B1-F49A39FD53FA}">
      <dsp:nvSpPr>
        <dsp:cNvPr id="0" name=""/>
        <dsp:cNvSpPr/>
      </dsp:nvSpPr>
      <dsp:spPr>
        <a:xfrm>
          <a:off x="1057183" y="1145944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/>
            <a:t>Sektörünüzün gelecekteki beceri ihtiyaçları nelerdir, üniversite bu ihtiyaçlara nasıl hazırlanabilir?</a:t>
          </a:r>
          <a:endParaRPr lang="en-US" sz="2200" kern="1200"/>
        </a:p>
      </dsp:txBody>
      <dsp:txXfrm>
        <a:off x="1057183" y="1145944"/>
        <a:ext cx="9458416" cy="915310"/>
      </dsp:txXfrm>
    </dsp:sp>
    <dsp:sp modelId="{D35B0DE0-8AEC-41CB-9BE0-908DB6596781}">
      <dsp:nvSpPr>
        <dsp:cNvPr id="0" name=""/>
        <dsp:cNvSpPr/>
      </dsp:nvSpPr>
      <dsp:spPr>
        <a:xfrm>
          <a:off x="0" y="2290082"/>
          <a:ext cx="10515600" cy="915310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506478-48C6-4A0F-B818-D7EC6447E7C0}">
      <dsp:nvSpPr>
        <dsp:cNvPr id="0" name=""/>
        <dsp:cNvSpPr/>
      </dsp:nvSpPr>
      <dsp:spPr>
        <a:xfrm>
          <a:off x="276881" y="2496027"/>
          <a:ext cx="503420" cy="5034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2AEF57-A7B3-4F1B-A929-371166179E88}">
      <dsp:nvSpPr>
        <dsp:cNvPr id="0" name=""/>
        <dsp:cNvSpPr/>
      </dsp:nvSpPr>
      <dsp:spPr>
        <a:xfrm>
          <a:off x="1057183" y="2290082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/>
            <a:t>Yeni açılmasını önerdiğiniz bölüm/program veya ders alanı var mı?</a:t>
          </a:r>
          <a:endParaRPr lang="en-US" sz="2200" kern="1200"/>
        </a:p>
      </dsp:txBody>
      <dsp:txXfrm>
        <a:off x="1057183" y="2290082"/>
        <a:ext cx="9458416" cy="915310"/>
      </dsp:txXfrm>
    </dsp:sp>
    <dsp:sp modelId="{6C843C7A-A317-4969-B900-33FB764B19AA}">
      <dsp:nvSpPr>
        <dsp:cNvPr id="0" name=""/>
        <dsp:cNvSpPr/>
      </dsp:nvSpPr>
      <dsp:spPr>
        <a:xfrm>
          <a:off x="0" y="3434221"/>
          <a:ext cx="10515600" cy="915310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9796A3-22B9-46E8-991A-1139C7D6857F}">
      <dsp:nvSpPr>
        <dsp:cNvPr id="0" name=""/>
        <dsp:cNvSpPr/>
      </dsp:nvSpPr>
      <dsp:spPr>
        <a:xfrm>
          <a:off x="276881" y="3640166"/>
          <a:ext cx="503420" cy="5034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518514-A9F5-4728-AF2F-70B1843D9151}">
      <dsp:nvSpPr>
        <dsp:cNvPr id="0" name=""/>
        <dsp:cNvSpPr/>
      </dsp:nvSpPr>
      <dsp:spPr>
        <a:xfrm>
          <a:off x="1057183" y="3434221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/>
            <a:t>Dış paydaş toplantılarının sıklığı ve biçimi konusunda öneriniz nedir (örneğin yılda bir tematik çalıştay, sektör panelleri, ortak proje günleri vb.)?</a:t>
          </a:r>
          <a:endParaRPr lang="en-US" sz="2200" kern="1200" dirty="0"/>
        </a:p>
      </dsp:txBody>
      <dsp:txXfrm>
        <a:off x="1057183" y="3434221"/>
        <a:ext cx="9458416" cy="9153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3E134D-C33B-4334-84F8-6A4EC37DF5F3}">
      <dsp:nvSpPr>
        <dsp:cNvPr id="0" name=""/>
        <dsp:cNvSpPr/>
      </dsp:nvSpPr>
      <dsp:spPr>
        <a:xfrm>
          <a:off x="0" y="706671"/>
          <a:ext cx="3073451" cy="19516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157D7C-8476-4B2B-B39E-92FCF59C5964}">
      <dsp:nvSpPr>
        <dsp:cNvPr id="0" name=""/>
        <dsp:cNvSpPr/>
      </dsp:nvSpPr>
      <dsp:spPr>
        <a:xfrm>
          <a:off x="341494" y="1031091"/>
          <a:ext cx="3073451" cy="19516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b="0" i="0" kern="1200" baseline="0"/>
            <a:t>Üniversitemizin gelişim sürecinde dış paydaşlarımızın görüşleri stratejik yönelimlerimizi şekillendiriyor.</a:t>
          </a:r>
          <a:endParaRPr lang="en-US" sz="2100" kern="1200"/>
        </a:p>
      </dsp:txBody>
      <dsp:txXfrm>
        <a:off x="398656" y="1088253"/>
        <a:ext cx="2959127" cy="1837317"/>
      </dsp:txXfrm>
    </dsp:sp>
    <dsp:sp modelId="{F962903F-4172-45EC-A03D-78EE1FFE182A}">
      <dsp:nvSpPr>
        <dsp:cNvPr id="0" name=""/>
        <dsp:cNvSpPr/>
      </dsp:nvSpPr>
      <dsp:spPr>
        <a:xfrm>
          <a:off x="3756441" y="706671"/>
          <a:ext cx="3073451" cy="19516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28102F-B7A9-4B8E-BBFE-5DD539920F6E}">
      <dsp:nvSpPr>
        <dsp:cNvPr id="0" name=""/>
        <dsp:cNvSpPr/>
      </dsp:nvSpPr>
      <dsp:spPr>
        <a:xfrm>
          <a:off x="4097935" y="1031091"/>
          <a:ext cx="3073451" cy="19516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b="0" i="0" kern="1200" baseline="0"/>
            <a:t>Eğitim programlarımızın güncellenmesi, mezun istihdamı ve toplumsal katkı projeleri sizlerin önerileriyle güçleniyor.</a:t>
          </a:r>
          <a:endParaRPr lang="en-US" sz="2100" kern="1200"/>
        </a:p>
      </dsp:txBody>
      <dsp:txXfrm>
        <a:off x="4155097" y="1088253"/>
        <a:ext cx="2959127" cy="1837317"/>
      </dsp:txXfrm>
    </dsp:sp>
    <dsp:sp modelId="{9CA6C28D-61DC-4718-ABF0-B0B78597E568}">
      <dsp:nvSpPr>
        <dsp:cNvPr id="0" name=""/>
        <dsp:cNvSpPr/>
      </dsp:nvSpPr>
      <dsp:spPr>
        <a:xfrm>
          <a:off x="7512882" y="706671"/>
          <a:ext cx="3073451" cy="19516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448818-0A3F-4AB4-9F82-FBA26CC50C31}">
      <dsp:nvSpPr>
        <dsp:cNvPr id="0" name=""/>
        <dsp:cNvSpPr/>
      </dsp:nvSpPr>
      <dsp:spPr>
        <a:xfrm>
          <a:off x="7854377" y="1031091"/>
          <a:ext cx="3073451" cy="19516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b="0" i="0" kern="1200" baseline="0"/>
            <a:t>Bu toplantı, birlikte daha güçlü bir gelecek inşa etme adımıdır.</a:t>
          </a:r>
          <a:endParaRPr lang="en-US" sz="2100" kern="1200"/>
        </a:p>
      </dsp:txBody>
      <dsp:txXfrm>
        <a:off x="7911539" y="1088253"/>
        <a:ext cx="2959127" cy="18373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558ACF-FB26-4F15-B1BA-557EA1880DBA}">
      <dsp:nvSpPr>
        <dsp:cNvPr id="0" name=""/>
        <dsp:cNvSpPr/>
      </dsp:nvSpPr>
      <dsp:spPr>
        <a:xfrm>
          <a:off x="1243" y="1080997"/>
          <a:ext cx="2652260" cy="159135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tx1"/>
              </a:solidFill>
            </a:rPr>
            <a:t>Görüşlerin</a:t>
          </a:r>
          <a:r>
            <a:rPr lang="tr-TR" sz="1900" kern="1200">
              <a:solidFill>
                <a:schemeClr val="tx1"/>
              </a:solidFill>
            </a:rPr>
            <a:t> alınması (toplantılar, anketler,birebir görüşmeler </a:t>
          </a:r>
        </a:p>
      </dsp:txBody>
      <dsp:txXfrm>
        <a:off x="47852" y="1127606"/>
        <a:ext cx="2559042" cy="1498138"/>
      </dsp:txXfrm>
    </dsp:sp>
    <dsp:sp modelId="{DCA600E5-A737-4D14-BC1F-245CC433FFC5}">
      <dsp:nvSpPr>
        <dsp:cNvPr id="0" name=""/>
        <dsp:cNvSpPr/>
      </dsp:nvSpPr>
      <dsp:spPr>
        <a:xfrm>
          <a:off x="2886903" y="1547795"/>
          <a:ext cx="562279" cy="6577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500" kern="1200">
            <a:solidFill>
              <a:schemeClr val="tx1"/>
            </a:solidFill>
          </a:endParaRPr>
        </a:p>
      </dsp:txBody>
      <dsp:txXfrm>
        <a:off x="2886903" y="1679347"/>
        <a:ext cx="393595" cy="394656"/>
      </dsp:txXfrm>
    </dsp:sp>
    <dsp:sp modelId="{3064DDCA-11ED-4EBC-BF94-461D76580A54}">
      <dsp:nvSpPr>
        <dsp:cNvPr id="0" name=""/>
        <dsp:cNvSpPr/>
      </dsp:nvSpPr>
      <dsp:spPr>
        <a:xfrm>
          <a:off x="3714408" y="1080997"/>
          <a:ext cx="2652260" cy="1591356"/>
        </a:xfrm>
        <a:prstGeom prst="roundRect">
          <a:avLst>
            <a:gd name="adj" fmla="val 10000"/>
          </a:avLst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 dirty="0">
              <a:solidFill>
                <a:schemeClr val="tx1"/>
              </a:solidFill>
            </a:rPr>
            <a:t>Kalite Koordinatörlüğü tarafından tematik analiz yapılması</a:t>
          </a:r>
        </a:p>
      </dsp:txBody>
      <dsp:txXfrm>
        <a:off x="3761017" y="1127606"/>
        <a:ext cx="2559042" cy="1498138"/>
      </dsp:txXfrm>
    </dsp:sp>
    <dsp:sp modelId="{3D61E0EF-3A8D-4245-8996-17CDEA04861D}">
      <dsp:nvSpPr>
        <dsp:cNvPr id="0" name=""/>
        <dsp:cNvSpPr/>
      </dsp:nvSpPr>
      <dsp:spPr>
        <a:xfrm rot="5400000">
          <a:off x="4759399" y="2858012"/>
          <a:ext cx="562279" cy="6577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500" kern="1200">
            <a:solidFill>
              <a:schemeClr val="tx1"/>
            </a:solidFill>
          </a:endParaRPr>
        </a:p>
      </dsp:txBody>
      <dsp:txXfrm rot="-5400000">
        <a:off x="4843211" y="2905752"/>
        <a:ext cx="394656" cy="393595"/>
      </dsp:txXfrm>
    </dsp:sp>
    <dsp:sp modelId="{322026BF-93FA-4D63-88D3-AE1DC9B84310}">
      <dsp:nvSpPr>
        <dsp:cNvPr id="0" name=""/>
        <dsp:cNvSpPr/>
      </dsp:nvSpPr>
      <dsp:spPr>
        <a:xfrm>
          <a:off x="3714408" y="3733258"/>
          <a:ext cx="2652260" cy="1591356"/>
        </a:xfrm>
        <a:prstGeom prst="roundRect">
          <a:avLst>
            <a:gd name="adj" fmla="val 10000"/>
          </a:avLst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 dirty="0">
              <a:solidFill>
                <a:schemeClr val="tx1"/>
              </a:solidFill>
            </a:rPr>
            <a:t>Bulguların Kalite komisyonu toplantı gündemine alınarak Rektörlük Birimine iletilmesi</a:t>
          </a:r>
        </a:p>
      </dsp:txBody>
      <dsp:txXfrm>
        <a:off x="3761017" y="3779867"/>
        <a:ext cx="2559042" cy="1498138"/>
      </dsp:txXfrm>
    </dsp:sp>
    <dsp:sp modelId="{33B82F21-1959-49A2-BC7B-F1AEE5F5AFA5}">
      <dsp:nvSpPr>
        <dsp:cNvPr id="0" name=""/>
        <dsp:cNvSpPr/>
      </dsp:nvSpPr>
      <dsp:spPr>
        <a:xfrm rot="10800000">
          <a:off x="2918730" y="4200056"/>
          <a:ext cx="562279" cy="6577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500" kern="1200">
            <a:solidFill>
              <a:schemeClr val="tx1"/>
            </a:solidFill>
          </a:endParaRPr>
        </a:p>
      </dsp:txBody>
      <dsp:txXfrm rot="10800000">
        <a:off x="3087414" y="4331608"/>
        <a:ext cx="393595" cy="394656"/>
      </dsp:txXfrm>
    </dsp:sp>
    <dsp:sp modelId="{D8F1FFF0-A481-4331-A4BF-51DC699B1902}">
      <dsp:nvSpPr>
        <dsp:cNvPr id="0" name=""/>
        <dsp:cNvSpPr/>
      </dsp:nvSpPr>
      <dsp:spPr>
        <a:xfrm>
          <a:off x="1243" y="3733258"/>
          <a:ext cx="2652260" cy="1591356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>
              <a:solidFill>
                <a:schemeClr val="tx1"/>
              </a:solidFill>
            </a:rPr>
            <a:t>Gerekli iyileştirme faaliyetlerinin gerçekleştirilmesi</a:t>
          </a:r>
        </a:p>
      </dsp:txBody>
      <dsp:txXfrm>
        <a:off x="47852" y="3779867"/>
        <a:ext cx="2559042" cy="149813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75B7E-238A-4D8F-9351-DE5C2215D262}">
      <dsp:nvSpPr>
        <dsp:cNvPr id="0" name=""/>
        <dsp:cNvSpPr/>
      </dsp:nvSpPr>
      <dsp:spPr>
        <a:xfrm>
          <a:off x="2327436" y="411283"/>
          <a:ext cx="1542296" cy="1028711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256032" rIns="256032" bIns="256032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kern="1200">
              <a:solidFill>
                <a:schemeClr val="tx1"/>
              </a:solidFill>
            </a:rPr>
            <a:t>429</a:t>
          </a:r>
          <a:endParaRPr lang="tr-TR" sz="3600" kern="1200" dirty="0">
            <a:solidFill>
              <a:schemeClr val="tx1"/>
            </a:solidFill>
          </a:endParaRPr>
        </a:p>
      </dsp:txBody>
      <dsp:txXfrm>
        <a:off x="2574203" y="411283"/>
        <a:ext cx="1295529" cy="1028711"/>
      </dsp:txXfrm>
    </dsp:sp>
    <dsp:sp modelId="{3830ADD1-2AAD-4F6D-BD7C-DE04FB8DF5DA}">
      <dsp:nvSpPr>
        <dsp:cNvPr id="0" name=""/>
        <dsp:cNvSpPr/>
      </dsp:nvSpPr>
      <dsp:spPr>
        <a:xfrm>
          <a:off x="1504878" y="4"/>
          <a:ext cx="1028197" cy="102819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>
              <a:solidFill>
                <a:schemeClr val="tx1"/>
              </a:solidFill>
            </a:rPr>
            <a:t>Ön lisans öğrenci</a:t>
          </a:r>
          <a:endParaRPr lang="tr-TR" sz="1300" kern="1200" dirty="0">
            <a:solidFill>
              <a:schemeClr val="tx1"/>
            </a:solidFill>
          </a:endParaRPr>
        </a:p>
      </dsp:txBody>
      <dsp:txXfrm>
        <a:off x="1655454" y="150580"/>
        <a:ext cx="727045" cy="727045"/>
      </dsp:txXfrm>
    </dsp:sp>
    <dsp:sp modelId="{83888EA2-25B1-4FF5-B147-55BB58A66128}">
      <dsp:nvSpPr>
        <dsp:cNvPr id="0" name=""/>
        <dsp:cNvSpPr/>
      </dsp:nvSpPr>
      <dsp:spPr>
        <a:xfrm>
          <a:off x="4897930" y="411283"/>
          <a:ext cx="1542296" cy="1028711"/>
        </a:xfrm>
        <a:prstGeom prst="rect">
          <a:avLst/>
        </a:prstGeom>
        <a:solidFill>
          <a:schemeClr val="accent3">
            <a:tint val="40000"/>
            <a:alpha val="90000"/>
            <a:hueOff val="1014570"/>
            <a:satOff val="50000"/>
            <a:lumOff val="89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1014570"/>
              <a:satOff val="50000"/>
              <a:lumOff val="89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256032" rIns="256032" bIns="256032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kern="1200">
              <a:solidFill>
                <a:schemeClr val="tx1"/>
              </a:solidFill>
            </a:rPr>
            <a:t>2474</a:t>
          </a:r>
          <a:endParaRPr lang="tr-TR" sz="3600" kern="1200" dirty="0">
            <a:solidFill>
              <a:schemeClr val="tx1"/>
            </a:solidFill>
          </a:endParaRPr>
        </a:p>
      </dsp:txBody>
      <dsp:txXfrm>
        <a:off x="5144698" y="411283"/>
        <a:ext cx="1295529" cy="1028711"/>
      </dsp:txXfrm>
    </dsp:sp>
    <dsp:sp modelId="{10843674-61A5-408C-96A4-A2948F8F96D8}">
      <dsp:nvSpPr>
        <dsp:cNvPr id="0" name=""/>
        <dsp:cNvSpPr/>
      </dsp:nvSpPr>
      <dsp:spPr>
        <a:xfrm>
          <a:off x="4075372" y="4"/>
          <a:ext cx="1028197" cy="1028197"/>
        </a:xfrm>
        <a:prstGeom prst="ellipse">
          <a:avLst/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>
              <a:solidFill>
                <a:schemeClr val="tx1"/>
              </a:solidFill>
            </a:rPr>
            <a:t>Lisans öğrenci</a:t>
          </a:r>
          <a:endParaRPr lang="tr-TR" sz="1300" kern="1200" dirty="0">
            <a:solidFill>
              <a:schemeClr val="tx1"/>
            </a:solidFill>
          </a:endParaRPr>
        </a:p>
      </dsp:txBody>
      <dsp:txXfrm>
        <a:off x="4225948" y="150580"/>
        <a:ext cx="727045" cy="727045"/>
      </dsp:txXfrm>
    </dsp:sp>
    <dsp:sp modelId="{A9EBC0B9-1F14-4B68-9555-654C27069FF1}">
      <dsp:nvSpPr>
        <dsp:cNvPr id="0" name=""/>
        <dsp:cNvSpPr/>
      </dsp:nvSpPr>
      <dsp:spPr>
        <a:xfrm>
          <a:off x="7468425" y="411283"/>
          <a:ext cx="1542296" cy="1028711"/>
        </a:xfrm>
        <a:prstGeom prst="rect">
          <a:avLst/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256032" rIns="256032" bIns="256032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kern="1200">
              <a:solidFill>
                <a:schemeClr val="tx1"/>
              </a:solidFill>
            </a:rPr>
            <a:t>172</a:t>
          </a:r>
          <a:endParaRPr lang="tr-TR" sz="3600" kern="1200" dirty="0">
            <a:solidFill>
              <a:schemeClr val="tx1"/>
            </a:solidFill>
          </a:endParaRPr>
        </a:p>
      </dsp:txBody>
      <dsp:txXfrm>
        <a:off x="7715192" y="411283"/>
        <a:ext cx="1295529" cy="1028711"/>
      </dsp:txXfrm>
    </dsp:sp>
    <dsp:sp modelId="{AD9FD33D-A13B-442F-BA1B-F41471E7492B}">
      <dsp:nvSpPr>
        <dsp:cNvPr id="0" name=""/>
        <dsp:cNvSpPr/>
      </dsp:nvSpPr>
      <dsp:spPr>
        <a:xfrm>
          <a:off x="6645866" y="4"/>
          <a:ext cx="1028197" cy="1028197"/>
        </a:xfrm>
        <a:prstGeom prst="ellipse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>
              <a:solidFill>
                <a:schemeClr val="tx1"/>
              </a:solidFill>
            </a:rPr>
            <a:t>Lisansüstü öğrenci</a:t>
          </a:r>
          <a:endParaRPr lang="tr-TR" sz="1300" kern="1200" dirty="0">
            <a:solidFill>
              <a:schemeClr val="tx1"/>
            </a:solidFill>
          </a:endParaRPr>
        </a:p>
      </dsp:txBody>
      <dsp:txXfrm>
        <a:off x="6796442" y="150580"/>
        <a:ext cx="727045" cy="7270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A41218-F4C3-4EC0-BA1A-01C0B3BC3EA4}">
      <dsp:nvSpPr>
        <dsp:cNvPr id="0" name=""/>
        <dsp:cNvSpPr/>
      </dsp:nvSpPr>
      <dsp:spPr>
        <a:xfrm>
          <a:off x="3612683" y="411283"/>
          <a:ext cx="1542296" cy="1028711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256032" rIns="256032" bIns="256032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kern="1200">
              <a:solidFill>
                <a:schemeClr val="tx1"/>
              </a:solidFill>
            </a:rPr>
            <a:t>150</a:t>
          </a:r>
          <a:endParaRPr lang="tr-TR" sz="3600" kern="1200" dirty="0">
            <a:solidFill>
              <a:schemeClr val="tx1"/>
            </a:solidFill>
          </a:endParaRPr>
        </a:p>
      </dsp:txBody>
      <dsp:txXfrm>
        <a:off x="3859451" y="411283"/>
        <a:ext cx="1295529" cy="1028711"/>
      </dsp:txXfrm>
    </dsp:sp>
    <dsp:sp modelId="{775069FB-251C-41B9-B8F7-D2D47CE2B3F7}">
      <dsp:nvSpPr>
        <dsp:cNvPr id="0" name=""/>
        <dsp:cNvSpPr/>
      </dsp:nvSpPr>
      <dsp:spPr>
        <a:xfrm>
          <a:off x="2790125" y="4"/>
          <a:ext cx="1028197" cy="102819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>
              <a:solidFill>
                <a:schemeClr val="tx1"/>
              </a:solidFill>
            </a:rPr>
            <a:t>Akademik personel</a:t>
          </a:r>
          <a:endParaRPr lang="tr-TR" sz="1400" kern="1200" dirty="0">
            <a:solidFill>
              <a:schemeClr val="tx1"/>
            </a:solidFill>
          </a:endParaRPr>
        </a:p>
      </dsp:txBody>
      <dsp:txXfrm>
        <a:off x="2940701" y="150580"/>
        <a:ext cx="727045" cy="727045"/>
      </dsp:txXfrm>
    </dsp:sp>
    <dsp:sp modelId="{B6394ECA-8103-4711-B6ED-3B4934F32DE2}">
      <dsp:nvSpPr>
        <dsp:cNvPr id="0" name=""/>
        <dsp:cNvSpPr/>
      </dsp:nvSpPr>
      <dsp:spPr>
        <a:xfrm>
          <a:off x="6183177" y="411283"/>
          <a:ext cx="1542296" cy="1028711"/>
        </a:xfrm>
        <a:prstGeom prst="rect">
          <a:avLst/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256032" rIns="256032" bIns="256032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kern="1200">
              <a:solidFill>
                <a:schemeClr val="tx1"/>
              </a:solidFill>
            </a:rPr>
            <a:t>103</a:t>
          </a:r>
          <a:endParaRPr lang="tr-TR" sz="3600" kern="1200" dirty="0">
            <a:solidFill>
              <a:schemeClr val="tx1"/>
            </a:solidFill>
          </a:endParaRPr>
        </a:p>
      </dsp:txBody>
      <dsp:txXfrm>
        <a:off x="6429945" y="411283"/>
        <a:ext cx="1295529" cy="1028711"/>
      </dsp:txXfrm>
    </dsp:sp>
    <dsp:sp modelId="{89E8897C-0248-4719-AE80-93F93F9A0F3C}">
      <dsp:nvSpPr>
        <dsp:cNvPr id="0" name=""/>
        <dsp:cNvSpPr/>
      </dsp:nvSpPr>
      <dsp:spPr>
        <a:xfrm>
          <a:off x="5360619" y="4"/>
          <a:ext cx="1028197" cy="1028197"/>
        </a:xfrm>
        <a:prstGeom prst="ellipse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>
              <a:solidFill>
                <a:schemeClr val="tx1"/>
              </a:solidFill>
            </a:rPr>
            <a:t>İdari personel</a:t>
          </a:r>
          <a:endParaRPr lang="tr-TR" sz="1400" kern="1200" dirty="0">
            <a:solidFill>
              <a:schemeClr val="tx1"/>
            </a:solidFill>
          </a:endParaRPr>
        </a:p>
      </dsp:txBody>
      <dsp:txXfrm>
        <a:off x="5511195" y="150580"/>
        <a:ext cx="727045" cy="72704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75B7E-238A-4D8F-9351-DE5C2215D262}">
      <dsp:nvSpPr>
        <dsp:cNvPr id="0" name=""/>
        <dsp:cNvSpPr/>
      </dsp:nvSpPr>
      <dsp:spPr>
        <a:xfrm>
          <a:off x="2327436" y="411283"/>
          <a:ext cx="1542296" cy="1028711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256032" rIns="256032" bIns="256032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kern="1200">
              <a:solidFill>
                <a:schemeClr val="tx1"/>
              </a:solidFill>
            </a:rPr>
            <a:t>48</a:t>
          </a:r>
          <a:endParaRPr lang="tr-TR" sz="3600" kern="1200" dirty="0">
            <a:solidFill>
              <a:schemeClr val="tx1"/>
            </a:solidFill>
          </a:endParaRPr>
        </a:p>
      </dsp:txBody>
      <dsp:txXfrm>
        <a:off x="2574203" y="411283"/>
        <a:ext cx="1295529" cy="1028711"/>
      </dsp:txXfrm>
    </dsp:sp>
    <dsp:sp modelId="{3830ADD1-2AAD-4F6D-BD7C-DE04FB8DF5DA}">
      <dsp:nvSpPr>
        <dsp:cNvPr id="0" name=""/>
        <dsp:cNvSpPr/>
      </dsp:nvSpPr>
      <dsp:spPr>
        <a:xfrm>
          <a:off x="1504878" y="4"/>
          <a:ext cx="1028197" cy="102819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 dirty="0">
              <a:solidFill>
                <a:schemeClr val="tx1"/>
              </a:solidFill>
            </a:rPr>
            <a:t>Ön lisans mezun</a:t>
          </a:r>
        </a:p>
      </dsp:txBody>
      <dsp:txXfrm>
        <a:off x="1655454" y="150580"/>
        <a:ext cx="727045" cy="727045"/>
      </dsp:txXfrm>
    </dsp:sp>
    <dsp:sp modelId="{83888EA2-25B1-4FF5-B147-55BB58A66128}">
      <dsp:nvSpPr>
        <dsp:cNvPr id="0" name=""/>
        <dsp:cNvSpPr/>
      </dsp:nvSpPr>
      <dsp:spPr>
        <a:xfrm>
          <a:off x="4897930" y="411283"/>
          <a:ext cx="1542296" cy="1028711"/>
        </a:xfrm>
        <a:prstGeom prst="rect">
          <a:avLst/>
        </a:prstGeom>
        <a:solidFill>
          <a:schemeClr val="accent3">
            <a:tint val="40000"/>
            <a:alpha val="90000"/>
            <a:hueOff val="1014570"/>
            <a:satOff val="50000"/>
            <a:lumOff val="89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1014570"/>
              <a:satOff val="50000"/>
              <a:lumOff val="89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256032" rIns="256032" bIns="256032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kern="1200">
              <a:solidFill>
                <a:schemeClr val="tx1"/>
              </a:solidFill>
            </a:rPr>
            <a:t>5334</a:t>
          </a:r>
          <a:endParaRPr lang="tr-TR" sz="3600" kern="1200" dirty="0">
            <a:solidFill>
              <a:schemeClr val="tx1"/>
            </a:solidFill>
          </a:endParaRPr>
        </a:p>
      </dsp:txBody>
      <dsp:txXfrm>
        <a:off x="5144698" y="411283"/>
        <a:ext cx="1295529" cy="1028711"/>
      </dsp:txXfrm>
    </dsp:sp>
    <dsp:sp modelId="{10843674-61A5-408C-96A4-A2948F8F96D8}">
      <dsp:nvSpPr>
        <dsp:cNvPr id="0" name=""/>
        <dsp:cNvSpPr/>
      </dsp:nvSpPr>
      <dsp:spPr>
        <a:xfrm>
          <a:off x="4075372" y="4"/>
          <a:ext cx="1028197" cy="1028197"/>
        </a:xfrm>
        <a:prstGeom prst="ellipse">
          <a:avLst/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>
              <a:solidFill>
                <a:schemeClr val="tx1"/>
              </a:solidFill>
            </a:rPr>
            <a:t>Lisans mezun</a:t>
          </a:r>
          <a:endParaRPr lang="tr-TR" sz="1300" kern="1200" dirty="0">
            <a:solidFill>
              <a:schemeClr val="tx1"/>
            </a:solidFill>
          </a:endParaRPr>
        </a:p>
      </dsp:txBody>
      <dsp:txXfrm>
        <a:off x="4225948" y="150580"/>
        <a:ext cx="727045" cy="727045"/>
      </dsp:txXfrm>
    </dsp:sp>
    <dsp:sp modelId="{A9EBC0B9-1F14-4B68-9555-654C27069FF1}">
      <dsp:nvSpPr>
        <dsp:cNvPr id="0" name=""/>
        <dsp:cNvSpPr/>
      </dsp:nvSpPr>
      <dsp:spPr>
        <a:xfrm>
          <a:off x="7468425" y="411283"/>
          <a:ext cx="1542296" cy="1028711"/>
        </a:xfrm>
        <a:prstGeom prst="rect">
          <a:avLst/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256032" rIns="256032" bIns="256032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kern="1200">
              <a:solidFill>
                <a:schemeClr val="tx1"/>
              </a:solidFill>
            </a:rPr>
            <a:t>362</a:t>
          </a:r>
          <a:endParaRPr lang="tr-TR" sz="3600" kern="1200" dirty="0">
            <a:solidFill>
              <a:schemeClr val="tx1"/>
            </a:solidFill>
          </a:endParaRPr>
        </a:p>
      </dsp:txBody>
      <dsp:txXfrm>
        <a:off x="7715192" y="411283"/>
        <a:ext cx="1295529" cy="1028711"/>
      </dsp:txXfrm>
    </dsp:sp>
    <dsp:sp modelId="{AD9FD33D-A13B-442F-BA1B-F41471E7492B}">
      <dsp:nvSpPr>
        <dsp:cNvPr id="0" name=""/>
        <dsp:cNvSpPr/>
      </dsp:nvSpPr>
      <dsp:spPr>
        <a:xfrm>
          <a:off x="6645866" y="4"/>
          <a:ext cx="1028197" cy="1028197"/>
        </a:xfrm>
        <a:prstGeom prst="ellipse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>
              <a:solidFill>
                <a:schemeClr val="tx1"/>
              </a:solidFill>
            </a:rPr>
            <a:t>Lisansüstü mezun</a:t>
          </a:r>
          <a:endParaRPr lang="tr-TR" sz="1300" kern="1200" dirty="0">
            <a:solidFill>
              <a:schemeClr val="tx1"/>
            </a:solidFill>
          </a:endParaRPr>
        </a:p>
      </dsp:txBody>
      <dsp:txXfrm>
        <a:off x="6796442" y="150580"/>
        <a:ext cx="727045" cy="72704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314598-84FE-4937-8A0D-A4F577B7BEC9}">
      <dsp:nvSpPr>
        <dsp:cNvPr id="0" name=""/>
        <dsp:cNvSpPr/>
      </dsp:nvSpPr>
      <dsp:spPr>
        <a:xfrm>
          <a:off x="0" y="1750"/>
          <a:ext cx="4498848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109418F-00A6-4904-92BD-C8629A5E0A26}">
      <dsp:nvSpPr>
        <dsp:cNvPr id="0" name=""/>
        <dsp:cNvSpPr/>
      </dsp:nvSpPr>
      <dsp:spPr>
        <a:xfrm>
          <a:off x="0" y="1750"/>
          <a:ext cx="4498848" cy="1193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300" kern="1200"/>
            <a:t>Mezunlar Derneği</a:t>
          </a:r>
        </a:p>
      </dsp:txBody>
      <dsp:txXfrm>
        <a:off x="0" y="1750"/>
        <a:ext cx="4498848" cy="1193649"/>
      </dsp:txXfrm>
    </dsp:sp>
    <dsp:sp modelId="{AC6874F3-3EBC-4AC5-ABF2-545722A4E08A}">
      <dsp:nvSpPr>
        <dsp:cNvPr id="0" name=""/>
        <dsp:cNvSpPr/>
      </dsp:nvSpPr>
      <dsp:spPr>
        <a:xfrm>
          <a:off x="0" y="1195399"/>
          <a:ext cx="4498848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89EF4E4-EA93-4813-9515-D5303F80B439}">
      <dsp:nvSpPr>
        <dsp:cNvPr id="0" name=""/>
        <dsp:cNvSpPr/>
      </dsp:nvSpPr>
      <dsp:spPr>
        <a:xfrm>
          <a:off x="0" y="1195399"/>
          <a:ext cx="4498848" cy="1193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300" kern="1200"/>
            <a:t>Mezun Takip Sistemi</a:t>
          </a:r>
        </a:p>
      </dsp:txBody>
      <dsp:txXfrm>
        <a:off x="0" y="1195399"/>
        <a:ext cx="4498848" cy="1193649"/>
      </dsp:txXfrm>
    </dsp:sp>
    <dsp:sp modelId="{31888FE3-E029-412C-A5D4-6A94BBB6CF7C}">
      <dsp:nvSpPr>
        <dsp:cNvPr id="0" name=""/>
        <dsp:cNvSpPr/>
      </dsp:nvSpPr>
      <dsp:spPr>
        <a:xfrm>
          <a:off x="0" y="2389048"/>
          <a:ext cx="4498848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918452B-8C22-47AD-AC00-3EB4A1756B73}">
      <dsp:nvSpPr>
        <dsp:cNvPr id="0" name=""/>
        <dsp:cNvSpPr/>
      </dsp:nvSpPr>
      <dsp:spPr>
        <a:xfrm>
          <a:off x="0" y="2389048"/>
          <a:ext cx="4498848" cy="1193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300" kern="1200"/>
            <a:t>İşveren Değerlendirme Anketi</a:t>
          </a:r>
        </a:p>
      </dsp:txBody>
      <dsp:txXfrm>
        <a:off x="0" y="2389048"/>
        <a:ext cx="4498848" cy="119364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687DE6-2E81-4C86-891B-4E6AA08F7B07}">
      <dsp:nvSpPr>
        <dsp:cNvPr id="0" name=""/>
        <dsp:cNvSpPr/>
      </dsp:nvSpPr>
      <dsp:spPr>
        <a:xfrm>
          <a:off x="15" y="0"/>
          <a:ext cx="3337470" cy="435133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b="1" kern="1200" dirty="0">
              <a:solidFill>
                <a:schemeClr val="tx1"/>
              </a:solidFill>
              <a:latin typeface="+mj-lt"/>
            </a:rPr>
            <a:t>Çevre Dostu Kampüs Uygulamaları</a:t>
          </a:r>
        </a:p>
      </dsp:txBody>
      <dsp:txXfrm>
        <a:off x="15" y="0"/>
        <a:ext cx="3337470" cy="1305401"/>
      </dsp:txXfrm>
    </dsp:sp>
    <dsp:sp modelId="{ABCBB4E3-7A24-4D38-83F3-1E6AD24D973E}">
      <dsp:nvSpPr>
        <dsp:cNvPr id="0" name=""/>
        <dsp:cNvSpPr/>
      </dsp:nvSpPr>
      <dsp:spPr>
        <a:xfrm>
          <a:off x="335030" y="1305773"/>
          <a:ext cx="2669976" cy="8548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>
              <a:solidFill>
                <a:schemeClr val="tx1"/>
              </a:solidFill>
            </a:rPr>
            <a:t>Sıfır atık yönetimi</a:t>
          </a:r>
          <a:endParaRPr lang="tr-TR" sz="2000" kern="1200" dirty="0">
            <a:solidFill>
              <a:schemeClr val="tx1"/>
            </a:solidFill>
          </a:endParaRPr>
        </a:p>
      </dsp:txBody>
      <dsp:txXfrm>
        <a:off x="360068" y="1330811"/>
        <a:ext cx="2619900" cy="804787"/>
      </dsp:txXfrm>
    </dsp:sp>
    <dsp:sp modelId="{EBFF62BE-DDA5-4712-B319-E59EE23B03A7}">
      <dsp:nvSpPr>
        <dsp:cNvPr id="0" name=""/>
        <dsp:cNvSpPr/>
      </dsp:nvSpPr>
      <dsp:spPr>
        <a:xfrm>
          <a:off x="335030" y="2292154"/>
          <a:ext cx="2669976" cy="8548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>
              <a:solidFill>
                <a:schemeClr val="tx1"/>
              </a:solidFill>
            </a:rPr>
            <a:t>Atık yönetim süreci</a:t>
          </a:r>
          <a:endParaRPr lang="tr-TR" sz="2000" kern="1200" dirty="0">
            <a:solidFill>
              <a:schemeClr val="tx1"/>
            </a:solidFill>
          </a:endParaRPr>
        </a:p>
      </dsp:txBody>
      <dsp:txXfrm>
        <a:off x="360068" y="2317192"/>
        <a:ext cx="2619900" cy="804787"/>
      </dsp:txXfrm>
    </dsp:sp>
    <dsp:sp modelId="{7FAEF137-8AE6-426D-A70E-0F66C27D0334}">
      <dsp:nvSpPr>
        <dsp:cNvPr id="0" name=""/>
        <dsp:cNvSpPr/>
      </dsp:nvSpPr>
      <dsp:spPr>
        <a:xfrm>
          <a:off x="335030" y="3278535"/>
          <a:ext cx="2669976" cy="8548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>
              <a:solidFill>
                <a:schemeClr val="tx1"/>
              </a:solidFill>
            </a:rPr>
            <a:t>Yerinde ayrıştırma</a:t>
          </a:r>
          <a:endParaRPr lang="tr-TR" sz="2000" kern="1200" dirty="0">
            <a:solidFill>
              <a:schemeClr val="tx1"/>
            </a:solidFill>
          </a:endParaRPr>
        </a:p>
      </dsp:txBody>
      <dsp:txXfrm>
        <a:off x="360068" y="3303573"/>
        <a:ext cx="2619900" cy="804787"/>
      </dsp:txXfrm>
    </dsp:sp>
    <dsp:sp modelId="{67FD7DB9-306A-4513-9CAB-06A4C3DF90A9}">
      <dsp:nvSpPr>
        <dsp:cNvPr id="0" name=""/>
        <dsp:cNvSpPr/>
      </dsp:nvSpPr>
      <dsp:spPr>
        <a:xfrm>
          <a:off x="3589064" y="0"/>
          <a:ext cx="3337470" cy="435133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 err="1">
              <a:solidFill>
                <a:schemeClr val="tx1"/>
              </a:solidFill>
              <a:latin typeface="+mj-lt"/>
              <a:ea typeface="+mj-ea"/>
              <a:cs typeface="+mj-cs"/>
            </a:rPr>
            <a:t>Gönüllülük</a:t>
          </a:r>
          <a:r>
            <a:rPr lang="en-US" sz="2500" b="1" kern="1200" dirty="0">
              <a:solidFill>
                <a:schemeClr val="tx1"/>
              </a:solidFill>
              <a:latin typeface="+mj-lt"/>
              <a:ea typeface="+mj-ea"/>
              <a:cs typeface="+mj-cs"/>
            </a:rPr>
            <a:t> </a:t>
          </a:r>
          <a:r>
            <a:rPr lang="en-US" sz="2500" b="1" kern="1200" dirty="0" err="1">
              <a:solidFill>
                <a:schemeClr val="tx1"/>
              </a:solidFill>
              <a:latin typeface="+mj-lt"/>
              <a:ea typeface="+mj-ea"/>
              <a:cs typeface="+mj-cs"/>
            </a:rPr>
            <a:t>Çal</a:t>
          </a:r>
          <a:r>
            <a:rPr lang="tr-TR" sz="2500" b="1" kern="1200" dirty="0">
              <a:solidFill>
                <a:schemeClr val="tx1"/>
              </a:solidFill>
              <a:latin typeface="+mj-lt"/>
              <a:ea typeface="+mj-ea"/>
              <a:cs typeface="+mj-cs"/>
            </a:rPr>
            <a:t>ı</a:t>
          </a:r>
          <a:r>
            <a:rPr lang="en-US" sz="2500" b="1" kern="1200" dirty="0" err="1">
              <a:solidFill>
                <a:schemeClr val="tx1"/>
              </a:solidFill>
              <a:latin typeface="+mj-lt"/>
              <a:ea typeface="+mj-ea"/>
              <a:cs typeface="+mj-cs"/>
            </a:rPr>
            <a:t>şmalar</a:t>
          </a:r>
          <a:r>
            <a:rPr lang="tr-TR" sz="2500" b="1" kern="1200" dirty="0">
              <a:solidFill>
                <a:schemeClr val="tx1"/>
              </a:solidFill>
              <a:latin typeface="+mj-lt"/>
              <a:ea typeface="+mj-ea"/>
              <a:cs typeface="+mj-cs"/>
            </a:rPr>
            <a:t>ı</a:t>
          </a:r>
          <a:r>
            <a:rPr lang="en-US" sz="2500" b="1" kern="1200" dirty="0">
              <a:solidFill>
                <a:schemeClr val="tx1"/>
              </a:solidFill>
              <a:latin typeface="+mj-lt"/>
              <a:ea typeface="+mj-ea"/>
              <a:cs typeface="+mj-cs"/>
            </a:rPr>
            <a:t> </a:t>
          </a:r>
          <a:r>
            <a:rPr lang="en-US" sz="2500" b="1" kern="1200" dirty="0" err="1">
              <a:solidFill>
                <a:schemeClr val="tx1"/>
              </a:solidFill>
              <a:latin typeface="+mj-lt"/>
              <a:ea typeface="+mj-ea"/>
              <a:cs typeface="+mj-cs"/>
            </a:rPr>
            <a:t>Dersi</a:t>
          </a:r>
          <a:r>
            <a:rPr lang="en-US" sz="2500" b="1" kern="1200" dirty="0">
              <a:solidFill>
                <a:schemeClr val="tx1"/>
              </a:solidFill>
              <a:latin typeface="+mj-lt"/>
              <a:ea typeface="+mj-ea"/>
              <a:cs typeface="+mj-cs"/>
            </a:rPr>
            <a:t> İle </a:t>
          </a:r>
          <a:r>
            <a:rPr lang="en-US" sz="2500" b="1" kern="1200" dirty="0" err="1">
              <a:solidFill>
                <a:schemeClr val="tx1"/>
              </a:solidFill>
              <a:latin typeface="+mj-lt"/>
              <a:ea typeface="+mj-ea"/>
              <a:cs typeface="+mj-cs"/>
            </a:rPr>
            <a:t>Gerçekleştirilen</a:t>
          </a:r>
          <a:r>
            <a:rPr lang="en-US" sz="2500" b="1" kern="1200" dirty="0">
              <a:solidFill>
                <a:schemeClr val="tx1"/>
              </a:solidFill>
              <a:latin typeface="+mj-lt"/>
              <a:ea typeface="+mj-ea"/>
              <a:cs typeface="+mj-cs"/>
            </a:rPr>
            <a:t> </a:t>
          </a:r>
          <a:r>
            <a:rPr lang="en-US" sz="2500" b="1" kern="1200" dirty="0" err="1">
              <a:solidFill>
                <a:schemeClr val="tx1"/>
              </a:solidFill>
              <a:latin typeface="+mj-lt"/>
              <a:ea typeface="+mj-ea"/>
              <a:cs typeface="+mj-cs"/>
            </a:rPr>
            <a:t>Faaliyetler</a:t>
          </a:r>
          <a:endParaRPr lang="tr-TR" sz="2500" b="1" kern="1200" dirty="0">
            <a:solidFill>
              <a:schemeClr val="tx1"/>
            </a:solidFill>
          </a:endParaRPr>
        </a:p>
      </dsp:txBody>
      <dsp:txXfrm>
        <a:off x="3589064" y="0"/>
        <a:ext cx="3337470" cy="1305401"/>
      </dsp:txXfrm>
    </dsp:sp>
    <dsp:sp modelId="{30956AAA-C6A3-4CA4-BAB8-0ECA7AF54C43}">
      <dsp:nvSpPr>
        <dsp:cNvPr id="0" name=""/>
        <dsp:cNvSpPr/>
      </dsp:nvSpPr>
      <dsp:spPr>
        <a:xfrm>
          <a:off x="3922811" y="1306676"/>
          <a:ext cx="2669976" cy="13119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>
              <a:solidFill>
                <a:schemeClr val="tx1"/>
              </a:solidFill>
            </a:rPr>
            <a:t>Öğrencilerin yerel okullarda,sosyal kurumlarda vb. gönüllü hizmetleri</a:t>
          </a:r>
          <a:endParaRPr lang="tr-TR" sz="2000" kern="1200" dirty="0">
            <a:solidFill>
              <a:schemeClr val="tx1"/>
            </a:solidFill>
          </a:endParaRPr>
        </a:p>
      </dsp:txBody>
      <dsp:txXfrm>
        <a:off x="3961238" y="1345103"/>
        <a:ext cx="2593122" cy="1235133"/>
      </dsp:txXfrm>
    </dsp:sp>
    <dsp:sp modelId="{2D136DB9-C1ED-4D4E-ACC0-9D4334CD59D1}">
      <dsp:nvSpPr>
        <dsp:cNvPr id="0" name=""/>
        <dsp:cNvSpPr/>
      </dsp:nvSpPr>
      <dsp:spPr>
        <a:xfrm>
          <a:off x="3922811" y="2820508"/>
          <a:ext cx="2669976" cy="13119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>
              <a:solidFill>
                <a:schemeClr val="tx1"/>
              </a:solidFill>
            </a:rPr>
            <a:t>Sosyal farkındalık ve toplumsal duyarlığığı artırmaya yönelik projeler</a:t>
          </a:r>
          <a:endParaRPr lang="tr-TR" sz="2000" kern="1200" dirty="0">
            <a:solidFill>
              <a:schemeClr val="tx1"/>
            </a:solidFill>
          </a:endParaRPr>
        </a:p>
      </dsp:txBody>
      <dsp:txXfrm>
        <a:off x="3961238" y="2858935"/>
        <a:ext cx="2593122" cy="1235133"/>
      </dsp:txXfrm>
    </dsp:sp>
    <dsp:sp modelId="{E6F141D7-DD58-4379-8BF6-9C41F7FB18E5}">
      <dsp:nvSpPr>
        <dsp:cNvPr id="0" name=""/>
        <dsp:cNvSpPr/>
      </dsp:nvSpPr>
      <dsp:spPr>
        <a:xfrm>
          <a:off x="7176845" y="0"/>
          <a:ext cx="3337470" cy="435133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b="1" kern="1200" dirty="0">
              <a:solidFill>
                <a:schemeClr val="tx1"/>
              </a:solidFill>
              <a:latin typeface="+mj-lt"/>
              <a:ea typeface="+mj-ea"/>
              <a:cs typeface="+mj-cs"/>
            </a:rPr>
            <a:t>Sağlık Alanındaki </a:t>
          </a:r>
          <a:r>
            <a:rPr lang="en-US" sz="2500" b="1" kern="1200" dirty="0" err="1">
              <a:solidFill>
                <a:schemeClr val="tx1"/>
              </a:solidFill>
              <a:latin typeface="+mj-lt"/>
              <a:ea typeface="+mj-ea"/>
              <a:cs typeface="+mj-cs"/>
            </a:rPr>
            <a:t>Toplumsal</a:t>
          </a:r>
          <a:r>
            <a:rPr lang="en-US" sz="2500" b="1" kern="1200" dirty="0">
              <a:solidFill>
                <a:schemeClr val="tx1"/>
              </a:solidFill>
              <a:latin typeface="+mj-lt"/>
              <a:ea typeface="+mj-ea"/>
              <a:cs typeface="+mj-cs"/>
            </a:rPr>
            <a:t> </a:t>
          </a:r>
          <a:r>
            <a:rPr lang="tr-TR" sz="2500" b="1" kern="1200" dirty="0">
              <a:solidFill>
                <a:schemeClr val="tx1"/>
              </a:solidFill>
              <a:latin typeface="+mj-lt"/>
              <a:ea typeface="+mj-ea"/>
              <a:cs typeface="+mj-cs"/>
            </a:rPr>
            <a:t>Hizmet Projeleri</a:t>
          </a:r>
          <a:endParaRPr lang="tr-TR" sz="2500" b="1" kern="1200" dirty="0">
            <a:solidFill>
              <a:schemeClr val="tx1"/>
            </a:solidFill>
          </a:endParaRPr>
        </a:p>
      </dsp:txBody>
      <dsp:txXfrm>
        <a:off x="7176845" y="0"/>
        <a:ext cx="3337470" cy="1305401"/>
      </dsp:txXfrm>
    </dsp:sp>
    <dsp:sp modelId="{F4B0F78E-16D5-4E47-8B55-76CB7EE6443D}">
      <dsp:nvSpPr>
        <dsp:cNvPr id="0" name=""/>
        <dsp:cNvSpPr/>
      </dsp:nvSpPr>
      <dsp:spPr>
        <a:xfrm>
          <a:off x="7510592" y="1306676"/>
          <a:ext cx="2669976" cy="13119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>
              <a:solidFill>
                <a:schemeClr val="tx1"/>
              </a:solidFill>
            </a:rPr>
            <a:t>Diş hekimliği ve Sağlık Bilimleri Fakültesinin toplum sağlığı taramaları</a:t>
          </a:r>
          <a:endParaRPr lang="tr-TR" sz="2000" kern="1200" dirty="0">
            <a:solidFill>
              <a:schemeClr val="tx1"/>
            </a:solidFill>
          </a:endParaRPr>
        </a:p>
      </dsp:txBody>
      <dsp:txXfrm>
        <a:off x="7549019" y="1345103"/>
        <a:ext cx="2593122" cy="1235133"/>
      </dsp:txXfrm>
    </dsp:sp>
    <dsp:sp modelId="{FCCABF02-A4C8-4135-8EF0-3C9F1EB41033}">
      <dsp:nvSpPr>
        <dsp:cNvPr id="0" name=""/>
        <dsp:cNvSpPr/>
      </dsp:nvSpPr>
      <dsp:spPr>
        <a:xfrm>
          <a:off x="7510592" y="2820508"/>
          <a:ext cx="2669976" cy="13119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>
              <a:solidFill>
                <a:schemeClr val="tx1"/>
              </a:solidFill>
            </a:rPr>
            <a:t>Sağlık farkındalık seminerleri ,mobil sağlık hizmetleri</a:t>
          </a:r>
          <a:endParaRPr lang="tr-TR" sz="2000" kern="1200" dirty="0">
            <a:solidFill>
              <a:schemeClr val="tx1"/>
            </a:solidFill>
          </a:endParaRPr>
        </a:p>
      </dsp:txBody>
      <dsp:txXfrm>
        <a:off x="7549019" y="2858935"/>
        <a:ext cx="2593122" cy="123513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C5138-39A9-47DF-8704-2B22E89F8361}">
      <dsp:nvSpPr>
        <dsp:cNvPr id="0" name=""/>
        <dsp:cNvSpPr/>
      </dsp:nvSpPr>
      <dsp:spPr>
        <a:xfrm>
          <a:off x="0" y="0"/>
          <a:ext cx="10515600" cy="8052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/>
            <a:t>Mezunlarımızın bilgi, beceri ve yetkinlik düzeyleri sektörünüzün beklentilerini ne ölçüde karşılamaktadır?</a:t>
          </a:r>
          <a:endParaRPr lang="en-US" sz="2200" kern="1200"/>
        </a:p>
      </dsp:txBody>
      <dsp:txXfrm>
        <a:off x="2183645" y="0"/>
        <a:ext cx="8331954" cy="805252"/>
      </dsp:txXfrm>
    </dsp:sp>
    <dsp:sp modelId="{CAD3EE41-FBE6-428E-8454-9F598313BDC9}">
      <dsp:nvSpPr>
        <dsp:cNvPr id="0" name=""/>
        <dsp:cNvSpPr/>
      </dsp:nvSpPr>
      <dsp:spPr>
        <a:xfrm>
          <a:off x="80525" y="80525"/>
          <a:ext cx="2103120" cy="64420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A7B98B8-5732-45AD-A021-94BC87F15529}">
      <dsp:nvSpPr>
        <dsp:cNvPr id="0" name=""/>
        <dsp:cNvSpPr/>
      </dsp:nvSpPr>
      <dsp:spPr>
        <a:xfrm>
          <a:off x="0" y="885777"/>
          <a:ext cx="10515600" cy="8052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/>
            <a:t>Uygulamalı eğitim (staj, proje, laboratuvar, saha çalışması vb.) alanında ne tür iyileştirmeler önerirsiniz?</a:t>
          </a:r>
          <a:endParaRPr lang="en-US" sz="2200" kern="1200"/>
        </a:p>
      </dsp:txBody>
      <dsp:txXfrm>
        <a:off x="2183645" y="885777"/>
        <a:ext cx="8331954" cy="805252"/>
      </dsp:txXfrm>
    </dsp:sp>
    <dsp:sp modelId="{8F289CAE-D634-4897-8F5C-55EA3A5DED00}">
      <dsp:nvSpPr>
        <dsp:cNvPr id="0" name=""/>
        <dsp:cNvSpPr/>
      </dsp:nvSpPr>
      <dsp:spPr>
        <a:xfrm>
          <a:off x="80525" y="966302"/>
          <a:ext cx="2103120" cy="64420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304CB63-2B36-4BE0-8F2C-FC0E7E0F8298}">
      <dsp:nvSpPr>
        <dsp:cNvPr id="0" name=""/>
        <dsp:cNvSpPr/>
      </dsp:nvSpPr>
      <dsp:spPr>
        <a:xfrm>
          <a:off x="0" y="1771555"/>
          <a:ext cx="10515600" cy="8052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/>
            <a:t>Müfredatın güncelliği ve sektörel ihtiyaçlara uygunluğu hakkındaki görüşleriniz nelerdir?</a:t>
          </a:r>
          <a:endParaRPr lang="en-US" sz="2200" kern="1200"/>
        </a:p>
      </dsp:txBody>
      <dsp:txXfrm>
        <a:off x="2183645" y="1771555"/>
        <a:ext cx="8331954" cy="805252"/>
      </dsp:txXfrm>
    </dsp:sp>
    <dsp:sp modelId="{848E0AE5-004B-4CD4-9851-B52F4CD679E1}">
      <dsp:nvSpPr>
        <dsp:cNvPr id="0" name=""/>
        <dsp:cNvSpPr/>
      </dsp:nvSpPr>
      <dsp:spPr>
        <a:xfrm>
          <a:off x="80525" y="1852080"/>
          <a:ext cx="2103120" cy="64420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FAC9376-7467-4D2A-9D82-04E0E3E6E23B}">
      <dsp:nvSpPr>
        <dsp:cNvPr id="0" name=""/>
        <dsp:cNvSpPr/>
      </dsp:nvSpPr>
      <dsp:spPr>
        <a:xfrm>
          <a:off x="0" y="2657333"/>
          <a:ext cx="10515600" cy="8052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/>
            <a:t>Yeni teknolojilere (örneğin yapay zeka, dijitalleşme, sürdürülebilir üretim) uyum açısından mezunlarımızı nasıl değerlendirirsiniz?</a:t>
          </a:r>
          <a:endParaRPr lang="en-US" sz="2200" kern="1200"/>
        </a:p>
      </dsp:txBody>
      <dsp:txXfrm>
        <a:off x="2183645" y="2657333"/>
        <a:ext cx="8331954" cy="805252"/>
      </dsp:txXfrm>
    </dsp:sp>
    <dsp:sp modelId="{6AF75D21-9729-4AF4-8BD6-3375E4778029}">
      <dsp:nvSpPr>
        <dsp:cNvPr id="0" name=""/>
        <dsp:cNvSpPr/>
      </dsp:nvSpPr>
      <dsp:spPr>
        <a:xfrm>
          <a:off x="80525" y="2737858"/>
          <a:ext cx="2103120" cy="64420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C7E5E11-BE22-4E28-8742-4284A35438C6}">
      <dsp:nvSpPr>
        <dsp:cNvPr id="0" name=""/>
        <dsp:cNvSpPr/>
      </dsp:nvSpPr>
      <dsp:spPr>
        <a:xfrm>
          <a:off x="0" y="3543110"/>
          <a:ext cx="10515600" cy="8052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/>
            <a:t>Mezunlarımızın istihdamında hangi güçlü yönleri veya geliştirilmesi gereken alanları gözlemliyorsunuz?</a:t>
          </a:r>
          <a:endParaRPr lang="en-US" sz="2200" kern="1200"/>
        </a:p>
      </dsp:txBody>
      <dsp:txXfrm>
        <a:off x="2183645" y="3543110"/>
        <a:ext cx="8331954" cy="805252"/>
      </dsp:txXfrm>
    </dsp:sp>
    <dsp:sp modelId="{605E29E4-2A65-4D70-9736-A68A01B7C7AC}">
      <dsp:nvSpPr>
        <dsp:cNvPr id="0" name=""/>
        <dsp:cNvSpPr/>
      </dsp:nvSpPr>
      <dsp:spPr>
        <a:xfrm>
          <a:off x="80525" y="3623636"/>
          <a:ext cx="2103120" cy="64420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8144CE-2FCF-4F34-AFC8-C07D84ED8E1C}" type="datetimeFigureOut">
              <a:rPr lang="tr-TR" smtClean="0"/>
              <a:t>22.10.2025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556F8D-2FA5-4130-B5AF-53524A720A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4325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556F8D-2FA5-4130-B5AF-53524A720AE8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05166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556F8D-2FA5-4130-B5AF-53524A720AE8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9151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71F3F-6966-4856-A214-C3B85DCF8721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5104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556F8D-2FA5-4130-B5AF-53524A720AE8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1003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35EB-CDE9-44F5-BDD0-1C70E5A1694E}" type="datetime1">
              <a:rPr lang="tr-TR" smtClean="0"/>
              <a:t>22.10.2025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0F46C-44E2-4720-969E-DFB7EB4E90F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0496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BEC9-EA13-4A20-8EF2-5765383B4447}" type="datetime1">
              <a:rPr lang="tr-TR" smtClean="0"/>
              <a:t>22.10.2025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0F46C-44E2-4720-969E-DFB7EB4E90F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4768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54A54-E5C7-42B2-A9FB-503FE0B964C3}" type="datetime1">
              <a:rPr lang="tr-TR" smtClean="0"/>
              <a:t>22.10.2025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0F46C-44E2-4720-969E-DFB7EB4E90F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2828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044E-F15A-4B0C-B958-BBA5CF9A8426}" type="datetime1">
              <a:rPr lang="tr-TR" smtClean="0"/>
              <a:t>22.10.2025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0F46C-44E2-4720-969E-DFB7EB4E90F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1954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FFC94-972B-4E3C-AD1D-647817344685}" type="datetime1">
              <a:rPr lang="tr-TR" smtClean="0"/>
              <a:t>22.10.2025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0F46C-44E2-4720-969E-DFB7EB4E90F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60048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9FFF8-87F6-4791-A568-CA89CDD4B711}" type="datetime1">
              <a:rPr lang="tr-TR" smtClean="0"/>
              <a:t>22.10.2025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0F46C-44E2-4720-969E-DFB7EB4E90F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6834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03070-7F53-4B19-AB69-4B91684AF58D}" type="datetime1">
              <a:rPr lang="tr-TR" smtClean="0"/>
              <a:t>22.10.2025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0F46C-44E2-4720-969E-DFB7EB4E90F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67858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B7457-CA09-46CF-8CD4-2DE18E70FB99}" type="datetime1">
              <a:rPr lang="tr-TR" smtClean="0"/>
              <a:t>22.10.2025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0F46C-44E2-4720-969E-DFB7EB4E90F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801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433CB-2E29-42F9-8F5D-1A2DB33E40D6}" type="datetime1">
              <a:rPr lang="tr-TR" smtClean="0"/>
              <a:t>22.10.2025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0F46C-44E2-4720-969E-DFB7EB4E90F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795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C864-2607-4818-BFF2-2BF74DC60584}" type="datetime1">
              <a:rPr lang="tr-TR" smtClean="0"/>
              <a:t>22.10.2025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0F46C-44E2-4720-969E-DFB7EB4E90F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0203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D3C41-C2DE-4F49-B755-51858D332700}" type="datetime1">
              <a:rPr lang="tr-TR" smtClean="0"/>
              <a:t>22.10.2025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0F46C-44E2-4720-969E-DFB7EB4E90F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0170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96ED8-5896-4235-A81D-640159163417}" type="datetime1">
              <a:rPr lang="tr-TR" smtClean="0"/>
              <a:t>22.10.2025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70F46C-44E2-4720-969E-DFB7EB4E90F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2167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diagramLayout" Target="../diagrams/layout6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diagramData" Target="../diagrams/data6.xml"/><Relationship Id="rId2" Type="http://schemas.openxmlformats.org/officeDocument/2006/relationships/diagramData" Target="../diagrams/data4.xml"/><Relationship Id="rId16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5" Type="http://schemas.openxmlformats.org/officeDocument/2006/relationships/diagramColors" Target="../diagrams/colors6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udb petrol boya sanatı">
            <a:extLst>
              <a:ext uri="{FF2B5EF4-FFF2-40B4-BE49-F238E27FC236}">
                <a16:creationId xmlns:a16="http://schemas.microsoft.com/office/drawing/2014/main" id="{B8672F28-F00E-829F-A3C2-2D98BEA983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rcRect t="15257" b="474"/>
          <a:stretch/>
        </p:blipFill>
        <p:spPr>
          <a:xfrm>
            <a:off x="20" y="260350"/>
            <a:ext cx="12191980" cy="685799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CE05984A-AB28-BD00-B8AF-6419AD8A36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tr-TR" sz="5600" b="1" dirty="0"/>
            </a:br>
            <a:br>
              <a:rPr lang="tr-TR" sz="5600" b="1" dirty="0"/>
            </a:br>
            <a:r>
              <a:rPr lang="tr-TR" sz="5600" b="1" dirty="0"/>
              <a:t>Nuh Naci Yazgan Üniversitesi </a:t>
            </a:r>
            <a:br>
              <a:rPr lang="tr-TR" sz="5600" b="1" dirty="0"/>
            </a:br>
            <a:r>
              <a:rPr lang="tr-TR" sz="5600" b="1" dirty="0"/>
              <a:t>Dış Paydaş Toplantısı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A58CAE6D-6113-AEED-70C9-65A17EF0BE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9077" y="260350"/>
            <a:ext cx="1200447" cy="999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lt Başlık 4"/>
          <p:cNvSpPr>
            <a:spLocks noGrp="1"/>
          </p:cNvSpPr>
          <p:nvPr>
            <p:ph type="subTitle" idx="1"/>
          </p:nvPr>
        </p:nvSpPr>
        <p:spPr>
          <a:xfrm>
            <a:off x="3048000" y="5202238"/>
            <a:ext cx="9144000" cy="1655762"/>
          </a:xfrm>
        </p:spPr>
        <p:txBody>
          <a:bodyPr anchor="b"/>
          <a:lstStyle/>
          <a:p>
            <a:pPr algn="r"/>
            <a:r>
              <a:rPr lang="tr-TR" dirty="0"/>
              <a:t>Nuh Naci Yazgan Üniversitesi</a:t>
            </a:r>
          </a:p>
          <a:p>
            <a:pPr algn="r"/>
            <a:r>
              <a:rPr lang="tr-TR" dirty="0"/>
              <a:t>Kalite Koordinatörlüğü</a:t>
            </a:r>
          </a:p>
        </p:txBody>
      </p:sp>
    </p:spTree>
    <p:extLst>
      <p:ext uri="{BB962C8B-B14F-4D97-AF65-F5344CB8AC3E}">
        <p14:creationId xmlns:p14="http://schemas.microsoft.com/office/powerpoint/2010/main" val="4130996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0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F685D82A-3409-4D90-08B4-3B49E5FE5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GENEL SEKRETERİMİZ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999EB35B-1469-4566-C786-4150B8261BF4}"/>
              </a:ext>
            </a:extLst>
          </p:cNvPr>
          <p:cNvSpPr txBox="1"/>
          <p:nvPr/>
        </p:nvSpPr>
        <p:spPr>
          <a:xfrm>
            <a:off x="660042" y="806824"/>
            <a:ext cx="2919738" cy="149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ERDAL KOÇER</a:t>
            </a:r>
          </a:p>
        </p:txBody>
      </p:sp>
      <p:pic>
        <p:nvPicPr>
          <p:cNvPr id="7" name="İçerik Yer Tutucusu 6" descr="duvar, iç mekan, kişi, şahıs, giyi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728F6E80-84BA-78A1-D526-EA73A2DC4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336" y="467208"/>
            <a:ext cx="6059932" cy="5923584"/>
          </a:xfrm>
          <a:prstGeom prst="rect">
            <a:avLst/>
          </a:prstGeo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0B31F56-56DE-9E54-0756-0F3BEFFCBF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664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5FFB044E-F15A-4B0C-B958-BBA5CF9A8426}" type="datetime1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10/22/2025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86AD0D4-FE20-8EA1-8999-25CA3B69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370F46C-44E2-4720-969E-DFB7EB4E90F8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742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İçerik Yer Tutucus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2883618"/>
              </p:ext>
            </p:extLst>
          </p:nvPr>
        </p:nvGraphicFramePr>
        <p:xfrm>
          <a:off x="838200" y="1825625"/>
          <a:ext cx="10515600" cy="144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044E-F15A-4B0C-B958-BBA5CF9A8426}" type="datetime1">
              <a:rPr lang="tr-TR" smtClean="0"/>
              <a:t>22.10.2025</a:t>
            </a:fld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0F46C-44E2-4720-969E-DFB7EB4E90F8}" type="slidenum">
              <a:rPr lang="tr-TR" smtClean="0"/>
              <a:t>11</a:t>
            </a:fld>
            <a:endParaRPr lang="tr-TR"/>
          </a:p>
        </p:txBody>
      </p:sp>
      <p:sp>
        <p:nvSpPr>
          <p:cNvPr id="8" name="Unvan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Üniversitemizde öğrenci/mezun/personel sayıları</a:t>
            </a:r>
          </a:p>
        </p:txBody>
      </p:sp>
      <p:graphicFrame>
        <p:nvGraphicFramePr>
          <p:cNvPr id="2" name="İçerik Yer Tutucusu 5">
            <a:extLst>
              <a:ext uri="{FF2B5EF4-FFF2-40B4-BE49-F238E27FC236}">
                <a16:creationId xmlns:a16="http://schemas.microsoft.com/office/drawing/2014/main" id="{E3F7735B-0756-B91A-5E3C-4228D6528E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0375774"/>
              </p:ext>
            </p:extLst>
          </p:nvPr>
        </p:nvGraphicFramePr>
        <p:xfrm>
          <a:off x="838200" y="5141413"/>
          <a:ext cx="10515600" cy="144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3" name="İçerik Yer Tutucusu 5">
            <a:extLst>
              <a:ext uri="{FF2B5EF4-FFF2-40B4-BE49-F238E27FC236}">
                <a16:creationId xmlns:a16="http://schemas.microsoft.com/office/drawing/2014/main" id="{851CEC1C-98DF-1CE8-F991-946B123277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7947093"/>
              </p:ext>
            </p:extLst>
          </p:nvPr>
        </p:nvGraphicFramePr>
        <p:xfrm>
          <a:off x="838200" y="3451860"/>
          <a:ext cx="10515600" cy="144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301777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F06D03A5-12B3-36E5-A6F0-CCFD87608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8593" y="1050595"/>
            <a:ext cx="8074815" cy="16184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Üniversitemizin</a:t>
            </a: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Misyonu</a:t>
            </a:r>
            <a:r>
              <a:rPr lang="tr-TR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ve Vizyonu</a:t>
            </a: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EA1E003C-2E7C-4CDF-B330-C13F503A23FE}"/>
              </a:ext>
            </a:extLst>
          </p:cNvPr>
          <p:cNvSpPr/>
          <p:nvPr/>
        </p:nvSpPr>
        <p:spPr>
          <a:xfrm>
            <a:off x="2058593" y="2969469"/>
            <a:ext cx="8074815" cy="28003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tr-TR" sz="2400" noProof="0" dirty="0"/>
              <a:t>Yerel, bölgesel, ulusal ve uluslararası düzeyde </a:t>
            </a:r>
            <a:r>
              <a:rPr lang="tr-TR" sz="2400" b="1" noProof="0" dirty="0"/>
              <a:t>eğitim-öğretim hizmeti </a:t>
            </a:r>
            <a:r>
              <a:rPr lang="tr-TR" sz="2400" noProof="0" dirty="0"/>
              <a:t>vermek, </a:t>
            </a:r>
            <a:r>
              <a:rPr lang="tr-TR" sz="2400" b="1" noProof="0" dirty="0"/>
              <a:t>bilimsel araştırmalar </a:t>
            </a:r>
            <a:r>
              <a:rPr lang="tr-TR" sz="2400" noProof="0" dirty="0"/>
              <a:t>yapmak ve ürettiği çıktılarla sürdürülebilirlik anlayışı içerisinde </a:t>
            </a:r>
            <a:r>
              <a:rPr lang="tr-TR" sz="2400" b="1" noProof="0" dirty="0"/>
              <a:t>topluma katkı </a:t>
            </a:r>
            <a:r>
              <a:rPr lang="tr-TR" sz="2400" noProof="0" dirty="0"/>
              <a:t>sağlamaktır.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tr-TR" sz="2400" dirty="0"/>
              <a:t>Sahip olduğu yetkinlikleri toplum yararına kullanan, yerel ve evrensel düzeyde fark yaratarak geleceğe yön veren yenilikçi üniversite olmaktır.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tr-TR" sz="2400" noProof="0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E5E57F2-4A96-A08A-73DE-31DD4A038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83496" y="4892040"/>
            <a:ext cx="1673352" cy="1005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1F18EF7-BE1E-4ECB-84D4-67C2B4D8F095}" type="slidenum">
              <a:rPr lang="en-US" sz="66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en-US" sz="6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367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ir mezun satırının arka kısmı">
            <a:extLst>
              <a:ext uri="{FF2B5EF4-FFF2-40B4-BE49-F238E27FC236}">
                <a16:creationId xmlns:a16="http://schemas.microsoft.com/office/drawing/2014/main" id="{DDCF44C8-BC0A-0548-6ED9-F75C2192682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1456" b="4275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r-TR" b="1" dirty="0"/>
              <a:t>Farklılaşma Stratejimiz</a:t>
            </a:r>
          </a:p>
        </p:txBody>
      </p:sp>
      <p:sp>
        <p:nvSpPr>
          <p:cNvPr id="7" name="İçerik Yer Tutucusu 6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dirty="0"/>
              <a:t>Üniversitemizin sahip olduğu alt yapı imkanlarının araştırmadan daha çok </a:t>
            </a:r>
            <a:r>
              <a:rPr lang="tr-TR" b="1" dirty="0"/>
              <a:t>eğitim faaliyetlerini </a:t>
            </a:r>
            <a:r>
              <a:rPr lang="tr-TR" dirty="0"/>
              <a:t>destekler nitelikte olması, öğretim elemanlarının çalışmalarını araştırma faaliyetlerinden </a:t>
            </a:r>
            <a:r>
              <a:rPr lang="tr-TR" b="1" dirty="0"/>
              <a:t>daha fazla eğitim faaliyetlerine</a:t>
            </a:r>
            <a:r>
              <a:rPr lang="tr-TR" dirty="0"/>
              <a:t> odaklamış olmaları, lisans öğrenci sayısının lisans üstü öğrenci sayısından daha fazla olması gibi nedenlerden dolayı Nuh Naci Yazgan Üniversitesi kendisini “</a:t>
            </a:r>
            <a:r>
              <a:rPr lang="tr-TR" b="1" dirty="0"/>
              <a:t>eğitim odaklı üniversite</a:t>
            </a:r>
            <a:r>
              <a:rPr lang="tr-TR" dirty="0"/>
              <a:t>” olarak konumlanmayı tercih etmiştir. 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FFB044E-F15A-4B0C-B958-BBA5CF9A8426}" type="datetime1">
              <a:rPr lang="tr-TR" smtClean="0"/>
              <a:pPr>
                <a:spcAft>
                  <a:spcPts val="600"/>
                </a:spcAft>
              </a:pPr>
              <a:t>22.10.2025</a:t>
            </a:fld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370F46C-44E2-4720-969E-DFB7EB4E90F8}" type="slidenum">
              <a:rPr lang="tr-TR" smtClean="0"/>
              <a:pPr>
                <a:spcAft>
                  <a:spcPts val="600"/>
                </a:spcAft>
              </a:pPr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3069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3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/>
              <a:t>Farklılaşma Stratejimiz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İçerik Yer Tutucusu 6"/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2200" dirty="0"/>
              <a:t>Nuh Naci Yazgan Üniversitesinin rekabet üstünlüğü elde edebileceği ve rakiplerine kıyasla fark yaratabileceği başarı bölgesi tercihi: Üniversite bünyesinde bulunan Sağlık Bilimleri Fakültesi, Sağlık Bilimleri Enstitüsü, Diş Hekimliği Fakültesi, Diş Sağlığı </a:t>
            </a:r>
            <a:r>
              <a:rPr lang="tr-TR" sz="2200" dirty="0" err="1"/>
              <a:t>Eğtimi</a:t>
            </a:r>
            <a:r>
              <a:rPr lang="tr-TR" sz="2200" dirty="0"/>
              <a:t> Uygulama ve Araştırma Merkezi ve MYO programlarıyla </a:t>
            </a:r>
            <a:r>
              <a:rPr lang="tr-TR" sz="2200" b="1" dirty="0"/>
              <a:t>sağlık sektörünün ihtiyaç duyduğu nitelikli insan gücünün yetiştirilmesi</a:t>
            </a:r>
            <a:r>
              <a:rPr lang="tr-TR" sz="2200" dirty="0"/>
              <a:t>, </a:t>
            </a:r>
            <a:r>
              <a:rPr lang="tr-TR" sz="2200" b="1" dirty="0"/>
              <a:t>sunulan sağlık hizmetleri ile topluma katkı sağlanması</a:t>
            </a:r>
            <a:r>
              <a:rPr lang="tr-TR" sz="2200" dirty="0"/>
              <a:t> ve </a:t>
            </a:r>
            <a:r>
              <a:rPr lang="tr-TR" sz="2200" b="1" dirty="0"/>
              <a:t>sağlık teknolojilerine yönelik Ar-</a:t>
            </a:r>
            <a:r>
              <a:rPr lang="tr-TR" sz="2200" b="1" dirty="0" err="1"/>
              <a:t>Ge</a:t>
            </a:r>
            <a:r>
              <a:rPr lang="tr-TR" sz="2200" b="1" dirty="0"/>
              <a:t> çalışmalarının yürütülmesi</a:t>
            </a:r>
            <a:r>
              <a:rPr lang="tr-TR" sz="2200" dirty="0"/>
              <a:t> olarak belirlemiştir. 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FFB044E-F15A-4B0C-B958-BBA5CF9A8426}" type="datetime1">
              <a:rPr lang="tr-TR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22.10.2025</a:t>
            </a:fld>
            <a:endParaRPr lang="tr-T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370F46C-44E2-4720-969E-DFB7EB4E90F8}" type="slidenum">
              <a:rPr lang="tr-TR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14</a:t>
            </a:fld>
            <a:endParaRPr lang="tr-T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14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İçerik Yer Tutucusu 10" descr="metin, gökyüzü, saat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CCF2CE4-51B8-7DF2-0C24-CAC8058C4C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616033"/>
            <a:ext cx="10905066" cy="3625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3AED19D-B216-48F4-03E5-99D651BAAB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FFB044E-F15A-4B0C-B958-BBA5CF9A8426}" type="datetime1">
              <a:rPr lang="en-US" smtClean="0"/>
              <a:pPr>
                <a:spcAft>
                  <a:spcPts val="600"/>
                </a:spcAft>
              </a:pPr>
              <a:t>10/22/2025</a:t>
            </a:fld>
            <a:endParaRPr lang="en-US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46A75A31-DCA8-5BC5-4C1F-689A07572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370F46C-44E2-4720-969E-DFB7EB4E90F8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6045BDDB-DD30-044B-8D56-A0979A1197B5}"/>
              </a:ext>
            </a:extLst>
          </p:cNvPr>
          <p:cNvSpPr/>
          <p:nvPr/>
        </p:nvSpPr>
        <p:spPr>
          <a:xfrm>
            <a:off x="2522262" y="493519"/>
            <a:ext cx="7147479" cy="713747"/>
          </a:xfrm>
          <a:prstGeom prst="rect">
            <a:avLst/>
          </a:prstGeom>
          <a:noFill/>
        </p:spPr>
        <p:txBody>
          <a:bodyPr wrap="square" lIns="36283" tIns="18142" rIns="36283" bIns="18142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tr-TR" sz="4400" dirty="0"/>
              <a:t>Kalite Ödülleri</a:t>
            </a:r>
            <a:endParaRPr lang="tr-TR" sz="440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107776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0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F31A96C4-9364-8A2A-139F-39670265E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tr-TR" sz="4000" b="1" dirty="0">
                <a:solidFill>
                  <a:srgbClr val="FF0000"/>
                </a:solidFill>
              </a:rPr>
              <a:t>Mezun İlişkileri</a:t>
            </a:r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14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2" descr="metin, giyim, ekran görüntüsü, kişi, şahıs içeren bir resim&#10;&#10;Açıklama otomatik olarak oluşturuldu">
            <a:extLst>
              <a:ext uri="{FF2B5EF4-FFF2-40B4-BE49-F238E27FC236}">
                <a16:creationId xmlns:a16="http://schemas.microsoft.com/office/drawing/2014/main" id="{E1BE0DA7-9970-A100-80DD-B9009BA68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8" r="21769"/>
          <a:stretch>
            <a:fillRect/>
          </a:stretch>
        </p:blipFill>
        <p:spPr bwMode="auto"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91886FB-A81F-74AF-927C-252A8E01B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7321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1F18EF7-BE1E-4ECB-84D4-67C2B4D8F095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4" name="Diyagram 3">
            <a:extLst>
              <a:ext uri="{FF2B5EF4-FFF2-40B4-BE49-F238E27FC236}">
                <a16:creationId xmlns:a16="http://schemas.microsoft.com/office/drawing/2014/main" id="{DBB334B7-0087-D47A-0D2E-FB79076033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401940"/>
              </p:ext>
            </p:extLst>
          </p:nvPr>
        </p:nvGraphicFramePr>
        <p:xfrm>
          <a:off x="411479" y="2688336"/>
          <a:ext cx="4498848" cy="3584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31757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0">
            <a:extLst>
              <a:ext uri="{FF2B5EF4-FFF2-40B4-BE49-F238E27FC236}">
                <a16:creationId xmlns:a16="http://schemas.microsoft.com/office/drawing/2014/main" id="{FB33DC6A-1F1C-4A06-834E-CFF88F1C0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Freeform: Shape 22">
            <a:extLst>
              <a:ext uri="{FF2B5EF4-FFF2-40B4-BE49-F238E27FC236}">
                <a16:creationId xmlns:a16="http://schemas.microsoft.com/office/drawing/2014/main" id="{0FE1D5CF-87B8-4A8A-AD3C-01D06A607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208641" cy="6858000"/>
          </a:xfrm>
          <a:custGeom>
            <a:avLst/>
            <a:gdLst>
              <a:gd name="connsiteX0" fmla="*/ 0 w 6208641"/>
              <a:gd name="connsiteY0" fmla="*/ 0 h 6858000"/>
              <a:gd name="connsiteX1" fmla="*/ 5464181 w 6208641"/>
              <a:gd name="connsiteY1" fmla="*/ 0 h 6858000"/>
              <a:gd name="connsiteX2" fmla="*/ 5538086 w 6208641"/>
              <a:gd name="connsiteY2" fmla="*/ 159684 h 6858000"/>
              <a:gd name="connsiteX3" fmla="*/ 6208641 w 6208641"/>
              <a:gd name="connsiteY3" fmla="*/ 3706589 h 6858000"/>
              <a:gd name="connsiteX4" fmla="*/ 5734754 w 6208641"/>
              <a:gd name="connsiteY4" fmla="*/ 6730443 h 6858000"/>
              <a:gd name="connsiteX5" fmla="*/ 5689361 w 6208641"/>
              <a:gd name="connsiteY5" fmla="*/ 6858000 h 6858000"/>
              <a:gd name="connsiteX6" fmla="*/ 0 w 620864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8641" h="6858000">
                <a:moveTo>
                  <a:pt x="0" y="0"/>
                </a:moveTo>
                <a:lnTo>
                  <a:pt x="5464181" y="0"/>
                </a:lnTo>
                <a:lnTo>
                  <a:pt x="5538086" y="159684"/>
                </a:lnTo>
                <a:cubicBezTo>
                  <a:pt x="5961440" y="1172168"/>
                  <a:pt x="6208641" y="2392735"/>
                  <a:pt x="6208641" y="3706589"/>
                </a:cubicBezTo>
                <a:cubicBezTo>
                  <a:pt x="6208641" y="4801467"/>
                  <a:pt x="6036974" y="5831563"/>
                  <a:pt x="5734754" y="6730443"/>
                </a:cubicBezTo>
                <a:lnTo>
                  <a:pt x="568936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2" name="Freeform: Shape 24">
            <a:extLst>
              <a:ext uri="{FF2B5EF4-FFF2-40B4-BE49-F238E27FC236}">
                <a16:creationId xmlns:a16="http://schemas.microsoft.com/office/drawing/2014/main" id="{60926200-45C2-41E9-839F-31CD5FE4C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03325" cy="6858000"/>
          </a:xfrm>
          <a:custGeom>
            <a:avLst/>
            <a:gdLst>
              <a:gd name="connsiteX0" fmla="*/ 0 w 6203325"/>
              <a:gd name="connsiteY0" fmla="*/ 0 h 6858000"/>
              <a:gd name="connsiteX1" fmla="*/ 5458865 w 6203325"/>
              <a:gd name="connsiteY1" fmla="*/ 0 h 6858000"/>
              <a:gd name="connsiteX2" fmla="*/ 5532770 w 6203325"/>
              <a:gd name="connsiteY2" fmla="*/ 159684 h 6858000"/>
              <a:gd name="connsiteX3" fmla="*/ 6203325 w 6203325"/>
              <a:gd name="connsiteY3" fmla="*/ 3706589 h 6858000"/>
              <a:gd name="connsiteX4" fmla="*/ 5729438 w 6203325"/>
              <a:gd name="connsiteY4" fmla="*/ 6730443 h 6858000"/>
              <a:gd name="connsiteX5" fmla="*/ 5684045 w 6203325"/>
              <a:gd name="connsiteY5" fmla="*/ 6858000 h 6858000"/>
              <a:gd name="connsiteX6" fmla="*/ 0 w 620332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3325" h="6858000">
                <a:moveTo>
                  <a:pt x="0" y="0"/>
                </a:moveTo>
                <a:lnTo>
                  <a:pt x="5458865" y="0"/>
                </a:lnTo>
                <a:lnTo>
                  <a:pt x="5532770" y="159684"/>
                </a:lnTo>
                <a:cubicBezTo>
                  <a:pt x="5956124" y="1172168"/>
                  <a:pt x="6203325" y="2392735"/>
                  <a:pt x="6203325" y="3706589"/>
                </a:cubicBezTo>
                <a:cubicBezTo>
                  <a:pt x="6203325" y="4801467"/>
                  <a:pt x="6031658" y="5831563"/>
                  <a:pt x="5729438" y="6730443"/>
                </a:cubicBezTo>
                <a:lnTo>
                  <a:pt x="568404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C4CB6A1C-C52E-41F3-98EB-131C2C26DC51}"/>
              </a:ext>
            </a:extLst>
          </p:cNvPr>
          <p:cNvSpPr txBox="1"/>
          <p:nvPr/>
        </p:nvSpPr>
        <p:spPr>
          <a:xfrm>
            <a:off x="489098" y="1106034"/>
            <a:ext cx="5019074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 err="1">
                <a:latin typeface="+mj-lt"/>
                <a:ea typeface="+mj-ea"/>
                <a:cs typeface="+mj-cs"/>
              </a:rPr>
              <a:t>Diş</a:t>
            </a:r>
            <a:r>
              <a:rPr lang="en-US" sz="5400" dirty="0">
                <a:latin typeface="+mj-lt"/>
                <a:ea typeface="+mj-ea"/>
                <a:cs typeface="+mj-cs"/>
              </a:rPr>
              <a:t> </a:t>
            </a:r>
            <a:r>
              <a:rPr lang="en-US" sz="5400" dirty="0" err="1">
                <a:latin typeface="+mj-lt"/>
                <a:ea typeface="+mj-ea"/>
                <a:cs typeface="+mj-cs"/>
              </a:rPr>
              <a:t>Hastanemiz</a:t>
            </a:r>
            <a:endParaRPr lang="en-US" sz="5400" dirty="0">
              <a:latin typeface="+mj-lt"/>
              <a:ea typeface="+mj-ea"/>
              <a:cs typeface="+mj-cs"/>
            </a:endParaRPr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Resim 6" descr="metin, ekran görüntüsü, yazı tipi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151DE87-75FE-E834-9F73-7CEE4A0D5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071" y="949568"/>
            <a:ext cx="4708831" cy="2095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546920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Resim 4" descr="metin, marka, tıbbi cihazlar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BDDA573-9269-4B9D-57B7-736402775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069" y="3428999"/>
            <a:ext cx="4708833" cy="1648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68784A32-7CDF-49BA-400A-2B42787D65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097" y="6356350"/>
            <a:ext cx="135708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50433CB-2E29-42F9-8F5D-1A2DB33E40D6}" type="datetime1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10/22/2025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4E7F3334-1B5F-47C2-C810-E6C0C2609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99650" y="6356350"/>
            <a:ext cx="120325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370F46C-44E2-4720-969E-DFB7EB4E90F8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825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2522262" y="493519"/>
            <a:ext cx="7147479" cy="713747"/>
          </a:xfrm>
          <a:prstGeom prst="rect">
            <a:avLst/>
          </a:prstGeom>
          <a:noFill/>
        </p:spPr>
        <p:txBody>
          <a:bodyPr wrap="square" lIns="36283" tIns="18142" rIns="36283" bIns="18142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tr-TR" sz="4400" dirty="0"/>
              <a:t>Kalite Ödülleri</a:t>
            </a:r>
            <a:endParaRPr lang="tr-TR" sz="440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981200" y="908721"/>
            <a:ext cx="8229600" cy="1296863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endParaRPr lang="tr-TR" dirty="0"/>
          </a:p>
        </p:txBody>
      </p:sp>
      <p:cxnSp>
        <p:nvCxnSpPr>
          <p:cNvPr id="12" name="11 Düz Bağlayıcı"/>
          <p:cNvCxnSpPr/>
          <p:nvPr/>
        </p:nvCxnSpPr>
        <p:spPr>
          <a:xfrm>
            <a:off x="1784906" y="6293984"/>
            <a:ext cx="8715375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FEDEK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588" y="1418549"/>
            <a:ext cx="3660823" cy="2050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4" t="20300" r="39917" b="32397"/>
          <a:stretch/>
        </p:blipFill>
        <p:spPr bwMode="auto">
          <a:xfrm>
            <a:off x="806954" y="3679893"/>
            <a:ext cx="3471663" cy="2536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423" y="4032640"/>
            <a:ext cx="3458635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7926411" y="2724169"/>
            <a:ext cx="38174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sz="2400" b="1" dirty="0"/>
              <a:t>Sağlıkta Kalite Standartları Değerlendirmesi (95,09)</a:t>
            </a:r>
          </a:p>
        </p:txBody>
      </p:sp>
      <p:sp>
        <p:nvSpPr>
          <p:cNvPr id="7" name="Dikdörtgen 6"/>
          <p:cNvSpPr/>
          <p:nvPr/>
        </p:nvSpPr>
        <p:spPr>
          <a:xfrm>
            <a:off x="371452" y="2702497"/>
            <a:ext cx="36608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sz="2400" b="1" dirty="0"/>
              <a:t>Erişilebilir İş Yerleri Üçüncülük Ödülü </a:t>
            </a:r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B0CA9C06-89C7-46CB-B76A-4CA4CAEA5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393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0" name="Rectangle 2069">
            <a:extLst>
              <a:ext uri="{FF2B5EF4-FFF2-40B4-BE49-F238E27FC236}">
                <a16:creationId xmlns:a16="http://schemas.microsoft.com/office/drawing/2014/main" id="{149FB5C3-7336-4FE0-A30C-CC0A3646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72" name="Group 2071">
            <a:extLst>
              <a:ext uri="{FF2B5EF4-FFF2-40B4-BE49-F238E27FC236}">
                <a16:creationId xmlns:a16="http://schemas.microsoft.com/office/drawing/2014/main" id="{19A6B5CE-CB1D-48EE-8B43-E952235C8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2073" name="Rectangle 2072">
              <a:extLst>
                <a:ext uri="{FF2B5EF4-FFF2-40B4-BE49-F238E27FC236}">
                  <a16:creationId xmlns:a16="http://schemas.microsoft.com/office/drawing/2014/main" id="{E3F3EAA5-4E15-400B-BBA3-82B3F49A2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4" name="Rectangle 2073">
              <a:extLst>
                <a:ext uri="{FF2B5EF4-FFF2-40B4-BE49-F238E27FC236}">
                  <a16:creationId xmlns:a16="http://schemas.microsoft.com/office/drawing/2014/main" id="{72BA2E40-BE9B-4C54-9CDD-40EE804CC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76" name="Rectangle 2075">
            <a:extLst>
              <a:ext uri="{FF2B5EF4-FFF2-40B4-BE49-F238E27FC236}">
                <a16:creationId xmlns:a16="http://schemas.microsoft.com/office/drawing/2014/main" id="{0DA909B4-15FF-46A6-8A7F-7AEF977FE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517897"/>
            <a:ext cx="11111729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8" name="Rectangle 2077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55714" y="2263365"/>
            <a:ext cx="49377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127B17F-B1E5-0C9C-78E0-B33BB71FF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715" y="2508105"/>
            <a:ext cx="5040285" cy="3632493"/>
          </a:xfrm>
        </p:spPr>
        <p:txBody>
          <a:bodyPr anchor="ctr">
            <a:normAutofit fontScale="92500" lnSpcReduction="10000"/>
          </a:bodyPr>
          <a:lstStyle/>
          <a:p>
            <a:pPr algn="ctr"/>
            <a:endParaRPr lang="tr-TR" b="0" i="0" dirty="0">
              <a:effectLst/>
              <a:latin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tr-TR" b="0" i="0" dirty="0">
                <a:effectLst/>
                <a:latin typeface="tahoma" panose="020B0604030504040204" pitchFamily="34" charset="0"/>
              </a:rPr>
              <a:t>Üniversitemiz, </a:t>
            </a:r>
          </a:p>
          <a:p>
            <a:pPr algn="ctr"/>
            <a:r>
              <a:rPr lang="tr-TR" b="0" i="0" dirty="0">
                <a:effectLst/>
                <a:latin typeface="tahoma" panose="020B0604030504040204" pitchFamily="34" charset="0"/>
              </a:rPr>
              <a:t>devlet ve vakıf üniversiteleri arasında</a:t>
            </a:r>
          </a:p>
          <a:p>
            <a:pPr algn="ctr"/>
            <a:r>
              <a:rPr lang="tr-TR" b="0" i="0" dirty="0">
                <a:effectLst/>
                <a:latin typeface="tahoma" panose="020B0604030504040204" pitchFamily="34" charset="0"/>
              </a:rPr>
              <a:t>öğrenci sayıları dikkate alındığında </a:t>
            </a:r>
          </a:p>
          <a:p>
            <a:pPr algn="ctr"/>
            <a:r>
              <a:rPr lang="tr-TR" b="0" i="0" dirty="0">
                <a:effectLst/>
                <a:latin typeface="tahoma" panose="020B0604030504040204" pitchFamily="34" charset="0"/>
              </a:rPr>
              <a:t>ilk üçe giren üniversiteler arasında yer alma başarısı göstermektedir.</a:t>
            </a:r>
            <a:endParaRPr lang="tr-TR" dirty="0"/>
          </a:p>
        </p:txBody>
      </p:sp>
      <p:pic>
        <p:nvPicPr>
          <p:cNvPr id="2050" name="Picture 2" descr="Üniversitemizin TÜBİTAK Öğrenci Projesi Başarısı">
            <a:extLst>
              <a:ext uri="{FF2B5EF4-FFF2-40B4-BE49-F238E27FC236}">
                <a16:creationId xmlns:a16="http://schemas.microsoft.com/office/drawing/2014/main" id="{D4631021-5B0E-703F-C681-6B169E3EA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6667" y="830431"/>
            <a:ext cx="438912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2" name="Picture 4" descr="Üniversitemiz TÜBİTAK Öğrenci Projelerinde Türkiye İkincisi Oldu">
            <a:extLst>
              <a:ext uri="{FF2B5EF4-FFF2-40B4-BE49-F238E27FC236}">
                <a16:creationId xmlns:a16="http://schemas.microsoft.com/office/drawing/2014/main" id="{819D6075-59F9-26C6-19AE-97F73EBE5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6667" y="3631220"/>
            <a:ext cx="438912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B775BAEA-181B-78A5-5D4F-B243AED8D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1F18EF7-BE1E-4ECB-84D4-67C2B4D8F095}" type="slidenum">
              <a:rPr lang="en-US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F464E55-E3CF-A5E4-EF1C-2F2CD6782868}"/>
              </a:ext>
            </a:extLst>
          </p:cNvPr>
          <p:cNvSpPr txBox="1"/>
          <p:nvPr/>
        </p:nvSpPr>
        <p:spPr>
          <a:xfrm>
            <a:off x="1055714" y="971550"/>
            <a:ext cx="493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rgbClr val="FF0000"/>
                </a:solidFill>
              </a:rPr>
              <a:t>Proje Başarılarımız</a:t>
            </a:r>
          </a:p>
        </p:txBody>
      </p:sp>
    </p:spTree>
    <p:extLst>
      <p:ext uri="{BB962C8B-B14F-4D97-AF65-F5344CB8AC3E}">
        <p14:creationId xmlns:p14="http://schemas.microsoft.com/office/powerpoint/2010/main" val="1681335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A9C6CACE-0ECE-DB07-0F12-D267755E8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pPr algn="ctr"/>
            <a:r>
              <a:rPr lang="tr-TR" sz="4000" dirty="0">
                <a:solidFill>
                  <a:srgbClr val="FFFFFF"/>
                </a:solidFill>
              </a:rPr>
              <a:t>Neden Buradayız?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486EEE5-DE4E-A3D6-D75F-44EFFD51AC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664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5FFB044E-F15A-4B0C-B958-BBA5CF9A8426}" type="datetime1">
              <a:rPr lang="tr-TR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22.10.2025</a:t>
            </a:fld>
            <a:endParaRPr lang="tr-TR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7A28F62F-5AB0-9684-77DA-110ABD690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370F46C-44E2-4720-969E-DFB7EB4E90F8}" type="slidenum">
              <a:rPr lang="tr-TR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</a:t>
            </a:fld>
            <a:endParaRPr lang="tr-TR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26" name="Rectangle 1">
            <a:extLst>
              <a:ext uri="{FF2B5EF4-FFF2-40B4-BE49-F238E27FC236}">
                <a16:creationId xmlns:a16="http://schemas.microsoft.com/office/drawing/2014/main" id="{C7846DA9-8C9E-1EC5-0BA8-86945E5CB4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80123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06404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0F720EF-441C-A623-C5BA-31FBF6C62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/>
              <a:t>SÜRDÜRÜLEBİLİRLİK VE TOPLUMSAL KATKI</a:t>
            </a:r>
          </a:p>
        </p:txBody>
      </p:sp>
      <p:graphicFrame>
        <p:nvGraphicFramePr>
          <p:cNvPr id="6" name="İçerik Yer Tutucusu 5">
            <a:extLst>
              <a:ext uri="{FF2B5EF4-FFF2-40B4-BE49-F238E27FC236}">
                <a16:creationId xmlns:a16="http://schemas.microsoft.com/office/drawing/2014/main" id="{EF9C40F3-5DAB-E954-6D99-CE878C9209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074114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70046D0-FF7C-98F6-3A64-3F83724AD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044E-F15A-4B0C-B958-BBA5CF9A8426}" type="datetime1">
              <a:rPr lang="tr-TR" smtClean="0"/>
              <a:t>22.10.2025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A76BC75F-7153-4248-6E70-E51FA4772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0F46C-44E2-4720-969E-DFB7EB4E90F8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4234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0">
            <a:extLst>
              <a:ext uri="{FF2B5EF4-FFF2-40B4-BE49-F238E27FC236}">
                <a16:creationId xmlns:a16="http://schemas.microsoft.com/office/drawing/2014/main" id="{B63E10B8-7A5C-4E1D-BE92-AAA068608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5804"/>
            <a:ext cx="2686328" cy="3510776"/>
          </a:xfrm>
          <a:prstGeom prst="rect">
            <a:avLst/>
          </a:prstGeom>
          <a:solidFill>
            <a:srgbClr val="FFFFFF"/>
          </a:solidFill>
          <a:ln w="63500">
            <a:solidFill>
              <a:srgbClr val="574A5C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2">
            <a:extLst>
              <a:ext uri="{FF2B5EF4-FFF2-40B4-BE49-F238E27FC236}">
                <a16:creationId xmlns:a16="http://schemas.microsoft.com/office/drawing/2014/main" id="{25C29AA3-A1AC-448F-A505-87CEAA1D9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7949" y="485804"/>
            <a:ext cx="2686328" cy="3510776"/>
          </a:xfrm>
          <a:prstGeom prst="rect">
            <a:avLst/>
          </a:prstGeom>
          <a:solidFill>
            <a:srgbClr val="FFFFFF"/>
          </a:solidFill>
          <a:ln w="63500">
            <a:solidFill>
              <a:srgbClr val="574A5C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sim 5" descr="metin, poster, uçucu; el ilanı, kitap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0C7EEBA-5307-4709-604A-123FA6476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416" y="633849"/>
            <a:ext cx="1967149" cy="3185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Rectangle 24">
            <a:extLst>
              <a:ext uri="{FF2B5EF4-FFF2-40B4-BE49-F238E27FC236}">
                <a16:creationId xmlns:a16="http://schemas.microsoft.com/office/drawing/2014/main" id="{E1C32068-6A8E-44A5-BE2D-65E7EC2DB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3" y="4157449"/>
            <a:ext cx="2686328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Resim 7" descr="metin, ekran görüntüsü, insan yüzü, çevrimiçi reklamcılı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8D18510-A078-5700-79F1-0D5410E4D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80" y="4328887"/>
            <a:ext cx="2076415" cy="1873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Rectangle 26">
            <a:extLst>
              <a:ext uri="{FF2B5EF4-FFF2-40B4-BE49-F238E27FC236}">
                <a16:creationId xmlns:a16="http://schemas.microsoft.com/office/drawing/2014/main" id="{83940A33-AE5F-4FC1-AFFF-1BC5DD32E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1827" y="4157449"/>
            <a:ext cx="2686328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sim 6" descr="metin, ekran görüntüsü, yazı tipi, mark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26A841B-CE76-349B-E47F-DC875C5D0A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169" y="4479145"/>
            <a:ext cx="2333643" cy="1616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" name="Rectangle 28">
            <a:extLst>
              <a:ext uri="{FF2B5EF4-FFF2-40B4-BE49-F238E27FC236}">
                <a16:creationId xmlns:a16="http://schemas.microsoft.com/office/drawing/2014/main" id="{9310DD53-17D0-4A12-A0E2-72F33348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6188" y="485805"/>
            <a:ext cx="5511179" cy="5888484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 descr="metin, ekran görüntüsü, yeşil, bitk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DC940DB-039D-CBF6-C068-9239F2E078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3177" y="1042717"/>
            <a:ext cx="5157201" cy="4774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38C7C253-B4F2-255A-80B2-A98184E23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2070"/>
            <a:ext cx="27432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91F18EF7-BE1E-4ECB-84D4-67C2B4D8F095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DBEF1CA0-119F-B4EF-92DB-18B02DAFEF99}"/>
              </a:ext>
            </a:extLst>
          </p:cNvPr>
          <p:cNvSpPr txBox="1"/>
          <p:nvPr/>
        </p:nvSpPr>
        <p:spPr>
          <a:xfrm>
            <a:off x="838200" y="547505"/>
            <a:ext cx="3964847" cy="5602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4" name="Grup 3">
            <a:extLst>
              <a:ext uri="{FF2B5EF4-FFF2-40B4-BE49-F238E27FC236}">
                <a16:creationId xmlns:a16="http://schemas.microsoft.com/office/drawing/2014/main" id="{96346A00-E5D0-90DA-9D88-4D26FEC3ADB7}"/>
              </a:ext>
            </a:extLst>
          </p:cNvPr>
          <p:cNvGrpSpPr/>
          <p:nvPr/>
        </p:nvGrpSpPr>
        <p:grpSpPr>
          <a:xfrm>
            <a:off x="601134" y="828681"/>
            <a:ext cx="2400376" cy="2793358"/>
            <a:chOff x="355600" y="177800"/>
            <a:chExt cx="2870200" cy="3340100"/>
          </a:xfrm>
        </p:grpSpPr>
        <p:sp>
          <p:nvSpPr>
            <p:cNvPr id="2" name="Akış Çizelgesi: Öteki İşlem 1">
              <a:extLst>
                <a:ext uri="{FF2B5EF4-FFF2-40B4-BE49-F238E27FC236}">
                  <a16:creationId xmlns:a16="http://schemas.microsoft.com/office/drawing/2014/main" id="{8D8C2617-24AA-4DEC-585A-755F95448B49}"/>
                </a:ext>
              </a:extLst>
            </p:cNvPr>
            <p:cNvSpPr/>
            <p:nvPr/>
          </p:nvSpPr>
          <p:spPr>
            <a:xfrm>
              <a:off x="355600" y="177800"/>
              <a:ext cx="2870200" cy="3340100"/>
            </a:xfrm>
            <a:prstGeom prst="flowChartAlternateProcess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" name="Resim 2" descr="metin, yazı tipi, grafik tasarım, ekran görüntüsü içeren bir resim&#10;&#10;Yapay zeka tarafından oluşturulmuş içerik yanlış olabilir.">
              <a:extLst>
                <a:ext uri="{FF2B5EF4-FFF2-40B4-BE49-F238E27FC236}">
                  <a16:creationId xmlns:a16="http://schemas.microsoft.com/office/drawing/2014/main" id="{59B0AE40-1812-55BC-44AA-647C03962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7781" y="295900"/>
              <a:ext cx="2365838" cy="31039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347157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BBD5B30-C741-4E67-AFD8-17917090A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sim 9" descr="metin, ekran görüntüsü, iç mekan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67E7ED8-4544-0008-C5CF-7583E822B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4" r="-2" b="20466"/>
          <a:stretch>
            <a:fillRect/>
          </a:stretch>
        </p:blipFill>
        <p:spPr>
          <a:xfrm>
            <a:off x="7817583" y="10"/>
            <a:ext cx="4374417" cy="6857990"/>
          </a:xfrm>
          <a:custGeom>
            <a:avLst/>
            <a:gdLst/>
            <a:ahLst/>
            <a:cxnLst/>
            <a:rect l="l" t="t" r="r" b="b"/>
            <a:pathLst>
              <a:path w="4374417" h="6858000">
                <a:moveTo>
                  <a:pt x="22719" y="0"/>
                </a:moveTo>
                <a:lnTo>
                  <a:pt x="4374417" y="0"/>
                </a:lnTo>
                <a:lnTo>
                  <a:pt x="4374417" y="6858000"/>
                </a:lnTo>
                <a:lnTo>
                  <a:pt x="0" y="6858000"/>
                </a:lnTo>
                <a:lnTo>
                  <a:pt x="6670" y="6845555"/>
                </a:lnTo>
                <a:cubicBezTo>
                  <a:pt x="495881" y="5886487"/>
                  <a:pt x="785588" y="4695963"/>
                  <a:pt x="785588" y="3406233"/>
                </a:cubicBezTo>
                <a:cubicBezTo>
                  <a:pt x="785588" y="2215714"/>
                  <a:pt x="538737" y="1109724"/>
                  <a:pt x="115983" y="192283"/>
                </a:cubicBezTo>
                <a:close/>
              </a:path>
            </a:pathLst>
          </a:custGeom>
        </p:spPr>
      </p:pic>
      <p:pic>
        <p:nvPicPr>
          <p:cNvPr id="8" name="Resim 7" descr="giyim, kişi, şahıs, bina, ayakkab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BB13402-4A76-8CE5-40CD-5A507C907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4" r="-2" b="-2"/>
          <a:stretch>
            <a:fillRect/>
          </a:stretch>
        </p:blipFill>
        <p:spPr>
          <a:xfrm>
            <a:off x="35723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6" name="Resim 5" descr="giyim, bina, ayakkabı, kişi, şahıs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B98FF69-DBB3-3643-48A4-0C0590448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62" r="-1" b="15552"/>
          <a:stretch>
            <a:fillRect/>
          </a:stretch>
        </p:blipFill>
        <p:spPr>
          <a:xfrm>
            <a:off x="362535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189BBEAA-BB93-4878-8C95-3C8AADE2E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D529C0C6-AAEB-4982-A9E6-BC6A8B2AE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3B77F58-1D75-17E6-0134-3C102F80F764}"/>
              </a:ext>
            </a:extLst>
          </p:cNvPr>
          <p:cNvSpPr txBox="1"/>
          <p:nvPr/>
        </p:nvSpPr>
        <p:spPr>
          <a:xfrm>
            <a:off x="438912" y="1508760"/>
            <a:ext cx="3429000" cy="28986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0D36F24-5EC0-4A09-9836-6580E1D4B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C0B334E-66E0-442A-8306-19629EC2D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3725619A-0C9F-BCFD-4D22-5070024A3A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50433CB-2E29-42F9-8F5D-1A2DB33E40D6}" type="datetime1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10/22/2025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7936E3EC-2F6B-D6EA-AD47-5AF10E5A6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888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370F46C-44E2-4720-969E-DFB7EB4E90F8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22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04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9" name="Rectangle 4108">
            <a:extLst>
              <a:ext uri="{FF2B5EF4-FFF2-40B4-BE49-F238E27FC236}">
                <a16:creationId xmlns:a16="http://schemas.microsoft.com/office/drawing/2014/main" id="{D898B8EB-E53C-4E72-9817-B4BFCAD73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11" name="Freeform: Shape 4110">
            <a:extLst>
              <a:ext uri="{FF2B5EF4-FFF2-40B4-BE49-F238E27FC236}">
                <a16:creationId xmlns:a16="http://schemas.microsoft.com/office/drawing/2014/main" id="{4E130362-2F35-4AB7-9EA5-DBC0F771A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13" name="Freeform: Shape 4112">
            <a:extLst>
              <a:ext uri="{FF2B5EF4-FFF2-40B4-BE49-F238E27FC236}">
                <a16:creationId xmlns:a16="http://schemas.microsoft.com/office/drawing/2014/main" id="{56BE988C-7A5B-41EC-A46C-AEA93D8D3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2F3460A2-026A-3B9A-69F9-97C7AED3C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" y="1124712"/>
            <a:ext cx="4023360" cy="32004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İşbirliklerimiz-</a:t>
            </a:r>
            <a:br>
              <a:rPr lang="en-US" sz="4800"/>
            </a:br>
            <a:r>
              <a:rPr lang="en-US" sz="4800"/>
              <a:t>Protokollerimiz</a:t>
            </a:r>
          </a:p>
        </p:txBody>
      </p:sp>
      <p:sp>
        <p:nvSpPr>
          <p:cNvPr id="4115" name="Rectangle 4114">
            <a:extLst>
              <a:ext uri="{FF2B5EF4-FFF2-40B4-BE49-F238E27FC236}">
                <a16:creationId xmlns:a16="http://schemas.microsoft.com/office/drawing/2014/main" id="{E3CB1EC0-40A9-4D5E-B7E2-6E3423CE2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2" name="Picture 6" descr="İl Milli Eğitim Müdürlüğü İle İş Birliği Protokolü">
            <a:extLst>
              <a:ext uri="{FF2B5EF4-FFF2-40B4-BE49-F238E27FC236}">
                <a16:creationId xmlns:a16="http://schemas.microsoft.com/office/drawing/2014/main" id="{03B253DD-5DBA-7439-FC6A-04A3305F2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3624" y="1050306"/>
            <a:ext cx="3236976" cy="1820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Üniversitemiz ile KAYSO Arasında Protokol İmzalandı">
            <a:extLst>
              <a:ext uri="{FF2B5EF4-FFF2-40B4-BE49-F238E27FC236}">
                <a16:creationId xmlns:a16="http://schemas.microsoft.com/office/drawing/2014/main" id="{1BCD3956-2979-E75C-C032-AE986D873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05088" y="1050306"/>
            <a:ext cx="3236976" cy="1820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7" name="Rectangle 4116">
            <a:extLst>
              <a:ext uri="{FF2B5EF4-FFF2-40B4-BE49-F238E27FC236}">
                <a16:creationId xmlns:a16="http://schemas.microsoft.com/office/drawing/2014/main" id="{DCBE52EF-2889-423F-947C-0E44A760D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0" name="Picture 4" descr="Üniversitemiz ile Sanayi Kuruluşları Arasında İş Birliği">
            <a:extLst>
              <a:ext uri="{FF2B5EF4-FFF2-40B4-BE49-F238E27FC236}">
                <a16:creationId xmlns:a16="http://schemas.microsoft.com/office/drawing/2014/main" id="{1DE30B50-3209-C921-77E4-D6EDFDAF4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3624" y="3812683"/>
            <a:ext cx="3236976" cy="1820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Üniversitemiz ile Kayseri Erciyes A.Ş. Arasında İş Birliği Protokolü">
            <a:extLst>
              <a:ext uri="{FF2B5EF4-FFF2-40B4-BE49-F238E27FC236}">
                <a16:creationId xmlns:a16="http://schemas.microsoft.com/office/drawing/2014/main" id="{28CBD9EC-0E86-4752-6F82-ADD92D024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06042" y="3817048"/>
            <a:ext cx="3236976" cy="1820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99395677-67C3-2AD9-55D1-F30B6CEB1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3588" y="6356350"/>
            <a:ext cx="186537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1F18EF7-BE1E-4ECB-84D4-67C2B4D8F095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23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41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99F2931-70EC-414E-8957-39CC893D9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8FFBE11-4B3E-48D7-94D4-2EC8CC9FE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79720"/>
            <a:ext cx="12192000" cy="3378280"/>
          </a:xfrm>
          <a:custGeom>
            <a:avLst/>
            <a:gdLst>
              <a:gd name="connsiteX0" fmla="*/ 0 w 12192000"/>
              <a:gd name="connsiteY0" fmla="*/ 0 h 3378280"/>
              <a:gd name="connsiteX1" fmla="*/ 13973 w 12192000"/>
              <a:gd name="connsiteY1" fmla="*/ 3431 h 3378280"/>
              <a:gd name="connsiteX2" fmla="*/ 86774 w 12192000"/>
              <a:gd name="connsiteY2" fmla="*/ 43536 h 3378280"/>
              <a:gd name="connsiteX3" fmla="*/ 229780 w 12192000"/>
              <a:gd name="connsiteY3" fmla="*/ 145557 h 3378280"/>
              <a:gd name="connsiteX4" fmla="*/ 302639 w 12192000"/>
              <a:gd name="connsiteY4" fmla="*/ 203425 h 3378280"/>
              <a:gd name="connsiteX5" fmla="*/ 348081 w 12192000"/>
              <a:gd name="connsiteY5" fmla="*/ 187174 h 3378280"/>
              <a:gd name="connsiteX6" fmla="*/ 436950 w 12192000"/>
              <a:gd name="connsiteY6" fmla="*/ 184066 h 3378280"/>
              <a:gd name="connsiteX7" fmla="*/ 501693 w 12192000"/>
              <a:gd name="connsiteY7" fmla="*/ 233225 h 3378280"/>
              <a:gd name="connsiteX8" fmla="*/ 557201 w 12192000"/>
              <a:gd name="connsiteY8" fmla="*/ 312390 h 3378280"/>
              <a:gd name="connsiteX9" fmla="*/ 617648 w 12192000"/>
              <a:gd name="connsiteY9" fmla="*/ 333897 h 3378280"/>
              <a:gd name="connsiteX10" fmla="*/ 692332 w 12192000"/>
              <a:gd name="connsiteY10" fmla="*/ 386327 h 3378280"/>
              <a:gd name="connsiteX11" fmla="*/ 802009 w 12192000"/>
              <a:gd name="connsiteY11" fmla="*/ 419027 h 3378280"/>
              <a:gd name="connsiteX12" fmla="*/ 914003 w 12192000"/>
              <a:gd name="connsiteY12" fmla="*/ 475419 h 3378280"/>
              <a:gd name="connsiteX13" fmla="*/ 938561 w 12192000"/>
              <a:gd name="connsiteY13" fmla="*/ 472887 h 3378280"/>
              <a:gd name="connsiteX14" fmla="*/ 1035683 w 12192000"/>
              <a:gd name="connsiteY14" fmla="*/ 486697 h 3378280"/>
              <a:gd name="connsiteX15" fmla="*/ 1035757 w 12192000"/>
              <a:gd name="connsiteY15" fmla="*/ 486731 h 3378280"/>
              <a:gd name="connsiteX16" fmla="*/ 1074336 w 12192000"/>
              <a:gd name="connsiteY16" fmla="*/ 494465 h 3378280"/>
              <a:gd name="connsiteX17" fmla="*/ 1285084 w 12192000"/>
              <a:gd name="connsiteY17" fmla="*/ 589112 h 3378280"/>
              <a:gd name="connsiteX18" fmla="*/ 1409116 w 12192000"/>
              <a:gd name="connsiteY18" fmla="*/ 656332 h 3378280"/>
              <a:gd name="connsiteX19" fmla="*/ 1533725 w 12192000"/>
              <a:gd name="connsiteY19" fmla="*/ 699179 h 3378280"/>
              <a:gd name="connsiteX20" fmla="*/ 1636242 w 12192000"/>
              <a:gd name="connsiteY20" fmla="*/ 741533 h 3378280"/>
              <a:gd name="connsiteX21" fmla="*/ 1704848 w 12192000"/>
              <a:gd name="connsiteY21" fmla="*/ 770749 h 3378280"/>
              <a:gd name="connsiteX22" fmla="*/ 1718292 w 12192000"/>
              <a:gd name="connsiteY22" fmla="*/ 781051 h 3378280"/>
              <a:gd name="connsiteX23" fmla="*/ 1720835 w 12192000"/>
              <a:gd name="connsiteY23" fmla="*/ 781117 h 3378280"/>
              <a:gd name="connsiteX24" fmla="*/ 1753341 w 12192000"/>
              <a:gd name="connsiteY24" fmla="*/ 800301 h 3378280"/>
              <a:gd name="connsiteX25" fmla="*/ 1775454 w 12192000"/>
              <a:gd name="connsiteY25" fmla="*/ 815182 h 3378280"/>
              <a:gd name="connsiteX26" fmla="*/ 1781011 w 12192000"/>
              <a:gd name="connsiteY26" fmla="*/ 816068 h 3378280"/>
              <a:gd name="connsiteX27" fmla="*/ 1817738 w 12192000"/>
              <a:gd name="connsiteY27" fmla="*/ 834926 h 3378280"/>
              <a:gd name="connsiteX28" fmla="*/ 1830702 w 12192000"/>
              <a:gd name="connsiteY28" fmla="*/ 836485 h 3378280"/>
              <a:gd name="connsiteX29" fmla="*/ 1853950 w 12192000"/>
              <a:gd name="connsiteY29" fmla="*/ 841519 h 3378280"/>
              <a:gd name="connsiteX30" fmla="*/ 1915890 w 12192000"/>
              <a:gd name="connsiteY30" fmla="*/ 841983 h 3378280"/>
              <a:gd name="connsiteX31" fmla="*/ 1960900 w 12192000"/>
              <a:gd name="connsiteY31" fmla="*/ 865789 h 3378280"/>
              <a:gd name="connsiteX32" fmla="*/ 1961217 w 12192000"/>
              <a:gd name="connsiteY32" fmla="*/ 865662 h 3378280"/>
              <a:gd name="connsiteX33" fmla="*/ 1969825 w 12192000"/>
              <a:gd name="connsiteY33" fmla="*/ 869049 h 3378280"/>
              <a:gd name="connsiteX34" fmla="*/ 1975234 w 12192000"/>
              <a:gd name="connsiteY34" fmla="*/ 872329 h 3378280"/>
              <a:gd name="connsiteX35" fmla="*/ 1990485 w 12192000"/>
              <a:gd name="connsiteY35" fmla="*/ 879288 h 3378280"/>
              <a:gd name="connsiteX36" fmla="*/ 1996793 w 12192000"/>
              <a:gd name="connsiteY36" fmla="*/ 880361 h 3378280"/>
              <a:gd name="connsiteX37" fmla="*/ 2055091 w 12192000"/>
              <a:gd name="connsiteY37" fmla="*/ 872818 h 3378280"/>
              <a:gd name="connsiteX38" fmla="*/ 2165143 w 12192000"/>
              <a:gd name="connsiteY38" fmla="*/ 892293 h 3378280"/>
              <a:gd name="connsiteX39" fmla="*/ 2274196 w 12192000"/>
              <a:gd name="connsiteY39" fmla="*/ 914768 h 3378280"/>
              <a:gd name="connsiteX40" fmla="*/ 2383986 w 12192000"/>
              <a:gd name="connsiteY40" fmla="*/ 934891 h 3378280"/>
              <a:gd name="connsiteX41" fmla="*/ 2420278 w 12192000"/>
              <a:gd name="connsiteY41" fmla="*/ 933890 h 3378280"/>
              <a:gd name="connsiteX42" fmla="*/ 2426203 w 12192000"/>
              <a:gd name="connsiteY42" fmla="*/ 933891 h 3378280"/>
              <a:gd name="connsiteX43" fmla="*/ 2448674 w 12192000"/>
              <a:gd name="connsiteY43" fmla="*/ 941056 h 3378280"/>
              <a:gd name="connsiteX44" fmla="*/ 2457640 w 12192000"/>
              <a:gd name="connsiteY44" fmla="*/ 943105 h 3378280"/>
              <a:gd name="connsiteX45" fmla="*/ 2457852 w 12192000"/>
              <a:gd name="connsiteY45" fmla="*/ 942912 h 3378280"/>
              <a:gd name="connsiteX46" fmla="*/ 2466265 w 12192000"/>
              <a:gd name="connsiteY46" fmla="*/ 945310 h 3378280"/>
              <a:gd name="connsiteX47" fmla="*/ 2507496 w 12192000"/>
              <a:gd name="connsiteY47" fmla="*/ 960111 h 3378280"/>
              <a:gd name="connsiteX48" fmla="*/ 2561127 w 12192000"/>
              <a:gd name="connsiteY48" fmla="*/ 949411 h 3378280"/>
              <a:gd name="connsiteX49" fmla="*/ 2583467 w 12192000"/>
              <a:gd name="connsiteY49" fmla="*/ 950570 h 3378280"/>
              <a:gd name="connsiteX50" fmla="*/ 2595361 w 12192000"/>
              <a:gd name="connsiteY50" fmla="*/ 949884 h 3378280"/>
              <a:gd name="connsiteX51" fmla="*/ 2596075 w 12192000"/>
              <a:gd name="connsiteY51" fmla="*/ 949000 h 3378280"/>
              <a:gd name="connsiteX52" fmla="*/ 2666638 w 12192000"/>
              <a:gd name="connsiteY52" fmla="*/ 975095 h 3378280"/>
              <a:gd name="connsiteX53" fmla="*/ 2703393 w 12192000"/>
              <a:gd name="connsiteY53" fmla="*/ 989635 h 3378280"/>
              <a:gd name="connsiteX54" fmla="*/ 2705616 w 12192000"/>
              <a:gd name="connsiteY54" fmla="*/ 989244 h 3378280"/>
              <a:gd name="connsiteX55" fmla="*/ 2721898 w 12192000"/>
              <a:gd name="connsiteY55" fmla="*/ 997777 h 3378280"/>
              <a:gd name="connsiteX56" fmla="*/ 2735669 w 12192000"/>
              <a:gd name="connsiteY56" fmla="*/ 1009612 h 3378280"/>
              <a:gd name="connsiteX57" fmla="*/ 2857526 w 12192000"/>
              <a:gd name="connsiteY57" fmla="*/ 1030627 h 3378280"/>
              <a:gd name="connsiteX58" fmla="*/ 3021918 w 12192000"/>
              <a:gd name="connsiteY58" fmla="*/ 1088093 h 3378280"/>
              <a:gd name="connsiteX59" fmla="*/ 3155458 w 12192000"/>
              <a:gd name="connsiteY59" fmla="*/ 1121618 h 3378280"/>
              <a:gd name="connsiteX60" fmla="*/ 3328229 w 12192000"/>
              <a:gd name="connsiteY60" fmla="*/ 1155903 h 3378280"/>
              <a:gd name="connsiteX61" fmla="*/ 3448440 w 12192000"/>
              <a:gd name="connsiteY61" fmla="*/ 1184343 h 3378280"/>
              <a:gd name="connsiteX62" fmla="*/ 3499287 w 12192000"/>
              <a:gd name="connsiteY62" fmla="*/ 1209472 h 3378280"/>
              <a:gd name="connsiteX63" fmla="*/ 3520027 w 12192000"/>
              <a:gd name="connsiteY63" fmla="*/ 1207338 h 3378280"/>
              <a:gd name="connsiteX64" fmla="*/ 3523594 w 12192000"/>
              <a:gd name="connsiteY64" fmla="*/ 1206755 h 3378280"/>
              <a:gd name="connsiteX65" fmla="*/ 3538013 w 12192000"/>
              <a:gd name="connsiteY65" fmla="*/ 1209066 h 3378280"/>
              <a:gd name="connsiteX66" fmla="*/ 3541918 w 12192000"/>
              <a:gd name="connsiteY66" fmla="*/ 1203922 h 3378280"/>
              <a:gd name="connsiteX67" fmla="*/ 3590082 w 12192000"/>
              <a:gd name="connsiteY67" fmla="*/ 1209115 h 3378280"/>
              <a:gd name="connsiteX68" fmla="*/ 3716445 w 12192000"/>
              <a:gd name="connsiteY68" fmla="*/ 1243431 h 3378280"/>
              <a:gd name="connsiteX69" fmla="*/ 3792028 w 12192000"/>
              <a:gd name="connsiteY69" fmla="*/ 1260288 h 3378280"/>
              <a:gd name="connsiteX70" fmla="*/ 3820707 w 12192000"/>
              <a:gd name="connsiteY70" fmla="*/ 1260924 h 3378280"/>
              <a:gd name="connsiteX71" fmla="*/ 3860784 w 12192000"/>
              <a:gd name="connsiteY71" fmla="*/ 1265692 h 3378280"/>
              <a:gd name="connsiteX72" fmla="*/ 3997310 w 12192000"/>
              <a:gd name="connsiteY72" fmla="*/ 1281176 h 3378280"/>
              <a:gd name="connsiteX73" fmla="*/ 4040665 w 12192000"/>
              <a:gd name="connsiteY73" fmla="*/ 1291934 h 3378280"/>
              <a:gd name="connsiteX74" fmla="*/ 4046831 w 12192000"/>
              <a:gd name="connsiteY74" fmla="*/ 1293910 h 3378280"/>
              <a:gd name="connsiteX75" fmla="*/ 4095847 w 12192000"/>
              <a:gd name="connsiteY75" fmla="*/ 1316851 h 3378280"/>
              <a:gd name="connsiteX76" fmla="*/ 4101945 w 12192000"/>
              <a:gd name="connsiteY76" fmla="*/ 1313869 h 3378280"/>
              <a:gd name="connsiteX77" fmla="*/ 4119420 w 12192000"/>
              <a:gd name="connsiteY77" fmla="*/ 1313965 h 3378280"/>
              <a:gd name="connsiteX78" fmla="*/ 4131728 w 12192000"/>
              <a:gd name="connsiteY78" fmla="*/ 1322978 h 3378280"/>
              <a:gd name="connsiteX79" fmla="*/ 4193827 w 12192000"/>
              <a:gd name="connsiteY79" fmla="*/ 1350222 h 3378280"/>
              <a:gd name="connsiteX80" fmla="*/ 4286157 w 12192000"/>
              <a:gd name="connsiteY80" fmla="*/ 1385101 h 3378280"/>
              <a:gd name="connsiteX81" fmla="*/ 4298907 w 12192000"/>
              <a:gd name="connsiteY81" fmla="*/ 1394396 h 3378280"/>
              <a:gd name="connsiteX82" fmla="*/ 4323224 w 12192000"/>
              <a:gd name="connsiteY82" fmla="*/ 1403133 h 3378280"/>
              <a:gd name="connsiteX83" fmla="*/ 4404439 w 12192000"/>
              <a:gd name="connsiteY83" fmla="*/ 1417252 h 3378280"/>
              <a:gd name="connsiteX84" fmla="*/ 4423989 w 12192000"/>
              <a:gd name="connsiteY84" fmla="*/ 1410448 h 3378280"/>
              <a:gd name="connsiteX85" fmla="*/ 4427300 w 12192000"/>
              <a:gd name="connsiteY85" fmla="*/ 1409068 h 3378280"/>
              <a:gd name="connsiteX86" fmla="*/ 4441847 w 12192000"/>
              <a:gd name="connsiteY86" fmla="*/ 1408029 h 3378280"/>
              <a:gd name="connsiteX87" fmla="*/ 4444331 w 12192000"/>
              <a:gd name="connsiteY87" fmla="*/ 1402133 h 3378280"/>
              <a:gd name="connsiteX88" fmla="*/ 4492293 w 12192000"/>
              <a:gd name="connsiteY88" fmla="*/ 1396205 h 3378280"/>
              <a:gd name="connsiteX89" fmla="*/ 4623335 w 12192000"/>
              <a:gd name="connsiteY89" fmla="*/ 1400793 h 3378280"/>
              <a:gd name="connsiteX90" fmla="*/ 4700790 w 12192000"/>
              <a:gd name="connsiteY90" fmla="*/ 1399970 h 3378280"/>
              <a:gd name="connsiteX91" fmla="*/ 4728732 w 12192000"/>
              <a:gd name="connsiteY91" fmla="*/ 1394050 h 3378280"/>
              <a:gd name="connsiteX92" fmla="*/ 4768749 w 12192000"/>
              <a:gd name="connsiteY92" fmla="*/ 1389553 h 3378280"/>
              <a:gd name="connsiteX93" fmla="*/ 4838227 w 12192000"/>
              <a:gd name="connsiteY93" fmla="*/ 1377273 h 3378280"/>
              <a:gd name="connsiteX94" fmla="*/ 4904889 w 12192000"/>
              <a:gd name="connsiteY94" fmla="*/ 1373499 h 3378280"/>
              <a:gd name="connsiteX95" fmla="*/ 4949597 w 12192000"/>
              <a:gd name="connsiteY95" fmla="*/ 1374085 h 3378280"/>
              <a:gd name="connsiteX96" fmla="*/ 4956064 w 12192000"/>
              <a:gd name="connsiteY96" fmla="*/ 1374603 h 3378280"/>
              <a:gd name="connsiteX97" fmla="*/ 5009322 w 12192000"/>
              <a:gd name="connsiteY97" fmla="*/ 1385751 h 3378280"/>
              <a:gd name="connsiteX98" fmla="*/ 5014476 w 12192000"/>
              <a:gd name="connsiteY98" fmla="*/ 1381460 h 3378280"/>
              <a:gd name="connsiteX99" fmla="*/ 5031428 w 12192000"/>
              <a:gd name="connsiteY99" fmla="*/ 1377570 h 3378280"/>
              <a:gd name="connsiteX100" fmla="*/ 5045619 w 12192000"/>
              <a:gd name="connsiteY100" fmla="*/ 1383532 h 3378280"/>
              <a:gd name="connsiteX101" fmla="*/ 5112635 w 12192000"/>
              <a:gd name="connsiteY101" fmla="*/ 1395891 h 3378280"/>
              <a:gd name="connsiteX102" fmla="*/ 5210851 w 12192000"/>
              <a:gd name="connsiteY102" fmla="*/ 1408784 h 3378280"/>
              <a:gd name="connsiteX103" fmla="*/ 5225543 w 12192000"/>
              <a:gd name="connsiteY103" fmla="*/ 1414923 h 3378280"/>
              <a:gd name="connsiteX104" fmla="*/ 5321696 w 12192000"/>
              <a:gd name="connsiteY104" fmla="*/ 1432414 h 3378280"/>
              <a:gd name="connsiteX105" fmla="*/ 5372327 w 12192000"/>
              <a:gd name="connsiteY105" fmla="*/ 1436597 h 3378280"/>
              <a:gd name="connsiteX106" fmla="*/ 5378149 w 12192000"/>
              <a:gd name="connsiteY106" fmla="*/ 1431785 h 3378280"/>
              <a:gd name="connsiteX107" fmla="*/ 5393069 w 12192000"/>
              <a:gd name="connsiteY107" fmla="*/ 1433737 h 3378280"/>
              <a:gd name="connsiteX108" fmla="*/ 5527621 w 12192000"/>
              <a:gd name="connsiteY108" fmla="*/ 1458786 h 3378280"/>
              <a:gd name="connsiteX109" fmla="*/ 5680585 w 12192000"/>
              <a:gd name="connsiteY109" fmla="*/ 1498233 h 3378280"/>
              <a:gd name="connsiteX110" fmla="*/ 5783795 w 12192000"/>
              <a:gd name="connsiteY110" fmla="*/ 1499932 h 3378280"/>
              <a:gd name="connsiteX111" fmla="*/ 6016525 w 12192000"/>
              <a:gd name="connsiteY111" fmla="*/ 1577292 h 3378280"/>
              <a:gd name="connsiteX112" fmla="*/ 6186598 w 12192000"/>
              <a:gd name="connsiteY112" fmla="*/ 1606065 h 3378280"/>
              <a:gd name="connsiteX113" fmla="*/ 6197872 w 12192000"/>
              <a:gd name="connsiteY113" fmla="*/ 1616845 h 3378280"/>
              <a:gd name="connsiteX114" fmla="*/ 6212885 w 12192000"/>
              <a:gd name="connsiteY114" fmla="*/ 1624535 h 3378280"/>
              <a:gd name="connsiteX115" fmla="*/ 6319240 w 12192000"/>
              <a:gd name="connsiteY115" fmla="*/ 1660375 h 3378280"/>
              <a:gd name="connsiteX116" fmla="*/ 6333397 w 12192000"/>
              <a:gd name="connsiteY116" fmla="*/ 1658763 h 3378280"/>
              <a:gd name="connsiteX117" fmla="*/ 6357266 w 12192000"/>
              <a:gd name="connsiteY117" fmla="*/ 1659543 h 3378280"/>
              <a:gd name="connsiteX118" fmla="*/ 6418740 w 12192000"/>
              <a:gd name="connsiteY118" fmla="*/ 1648944 h 3378280"/>
              <a:gd name="connsiteX119" fmla="*/ 6458877 w 12192000"/>
              <a:gd name="connsiteY119" fmla="*/ 1662117 h 3378280"/>
              <a:gd name="connsiteX120" fmla="*/ 6467254 w 12192000"/>
              <a:gd name="connsiteY120" fmla="*/ 1664227 h 3378280"/>
              <a:gd name="connsiteX121" fmla="*/ 6467545 w 12192000"/>
              <a:gd name="connsiteY121" fmla="*/ 1664046 h 3378280"/>
              <a:gd name="connsiteX122" fmla="*/ 6476635 w 12192000"/>
              <a:gd name="connsiteY122" fmla="*/ 1665826 h 3378280"/>
              <a:gd name="connsiteX123" fmla="*/ 6482535 w 12192000"/>
              <a:gd name="connsiteY123" fmla="*/ 1668074 h 3378280"/>
              <a:gd name="connsiteX124" fmla="*/ 6498791 w 12192000"/>
              <a:gd name="connsiteY124" fmla="*/ 1672167 h 3378280"/>
              <a:gd name="connsiteX125" fmla="*/ 6505220 w 12192000"/>
              <a:gd name="connsiteY125" fmla="*/ 1672092 h 3378280"/>
              <a:gd name="connsiteX126" fmla="*/ 6508969 w 12192000"/>
              <a:gd name="connsiteY126" fmla="*/ 1669922 h 3378280"/>
              <a:gd name="connsiteX127" fmla="*/ 6544886 w 12192000"/>
              <a:gd name="connsiteY127" fmla="*/ 1670695 h 3378280"/>
              <a:gd name="connsiteX128" fmla="*/ 6617859 w 12192000"/>
              <a:gd name="connsiteY128" fmla="*/ 1679453 h 3378280"/>
              <a:gd name="connsiteX129" fmla="*/ 6657726 w 12192000"/>
              <a:gd name="connsiteY129" fmla="*/ 1687906 h 3378280"/>
              <a:gd name="connsiteX130" fmla="*/ 6769041 w 12192000"/>
              <a:gd name="connsiteY130" fmla="*/ 1707304 h 3378280"/>
              <a:gd name="connsiteX131" fmla="*/ 6882368 w 12192000"/>
              <a:gd name="connsiteY131" fmla="*/ 1723914 h 3378280"/>
              <a:gd name="connsiteX132" fmla="*/ 6968822 w 12192000"/>
              <a:gd name="connsiteY132" fmla="*/ 1723334 h 3378280"/>
              <a:gd name="connsiteX133" fmla="*/ 6973672 w 12192000"/>
              <a:gd name="connsiteY133" fmla="*/ 1726298 h 3378280"/>
              <a:gd name="connsiteX134" fmla="*/ 6981961 w 12192000"/>
              <a:gd name="connsiteY134" fmla="*/ 1729324 h 3378280"/>
              <a:gd name="connsiteX135" fmla="*/ 6982342 w 12192000"/>
              <a:gd name="connsiteY135" fmla="*/ 1729201 h 3378280"/>
              <a:gd name="connsiteX136" fmla="*/ 6989757 w 12192000"/>
              <a:gd name="connsiteY136" fmla="*/ 1732420 h 3378280"/>
              <a:gd name="connsiteX137" fmla="*/ 7023794 w 12192000"/>
              <a:gd name="connsiteY137" fmla="*/ 1750660 h 3378280"/>
              <a:gd name="connsiteX138" fmla="*/ 7090828 w 12192000"/>
              <a:gd name="connsiteY138" fmla="*/ 1750287 h 3378280"/>
              <a:gd name="connsiteX139" fmla="*/ 7114479 w 12192000"/>
              <a:gd name="connsiteY139" fmla="*/ 1754649 h 3378280"/>
              <a:gd name="connsiteX140" fmla="*/ 7162053 w 12192000"/>
              <a:gd name="connsiteY140" fmla="*/ 1772908 h 3378280"/>
              <a:gd name="connsiteX141" fmla="*/ 7167808 w 12192000"/>
              <a:gd name="connsiteY141" fmla="*/ 1773656 h 3378280"/>
              <a:gd name="connsiteX142" fmla="*/ 7187185 w 12192000"/>
              <a:gd name="connsiteY142" fmla="*/ 1787148 h 3378280"/>
              <a:gd name="connsiteX143" fmla="*/ 7216505 w 12192000"/>
              <a:gd name="connsiteY143" fmla="*/ 1804489 h 3378280"/>
              <a:gd name="connsiteX144" fmla="*/ 7219246 w 12192000"/>
              <a:gd name="connsiteY144" fmla="*/ 1804514 h 3378280"/>
              <a:gd name="connsiteX145" fmla="*/ 7230639 w 12192000"/>
              <a:gd name="connsiteY145" fmla="*/ 1813879 h 3378280"/>
              <a:gd name="connsiteX146" fmla="*/ 7236776 w 12192000"/>
              <a:gd name="connsiteY146" fmla="*/ 1825514 h 3378280"/>
              <a:gd name="connsiteX147" fmla="*/ 7394082 w 12192000"/>
              <a:gd name="connsiteY147" fmla="*/ 1877925 h 3378280"/>
              <a:gd name="connsiteX148" fmla="*/ 7505820 w 12192000"/>
              <a:gd name="connsiteY148" fmla="*/ 1933859 h 3378280"/>
              <a:gd name="connsiteX149" fmla="*/ 7572147 w 12192000"/>
              <a:gd name="connsiteY149" fmla="*/ 2003817 h 3378280"/>
              <a:gd name="connsiteX150" fmla="*/ 7828975 w 12192000"/>
              <a:gd name="connsiteY150" fmla="*/ 2061508 h 3378280"/>
              <a:gd name="connsiteX151" fmla="*/ 7886804 w 12192000"/>
              <a:gd name="connsiteY151" fmla="*/ 2075509 h 3378280"/>
              <a:gd name="connsiteX152" fmla="*/ 7923558 w 12192000"/>
              <a:gd name="connsiteY152" fmla="*/ 2103529 h 3378280"/>
              <a:gd name="connsiteX153" fmla="*/ 7947954 w 12192000"/>
              <a:gd name="connsiteY153" fmla="*/ 2104996 h 3378280"/>
              <a:gd name="connsiteX154" fmla="*/ 7952318 w 12192000"/>
              <a:gd name="connsiteY154" fmla="*/ 2105077 h 3378280"/>
              <a:gd name="connsiteX155" fmla="*/ 7966398 w 12192000"/>
              <a:gd name="connsiteY155" fmla="*/ 2109147 h 3378280"/>
              <a:gd name="connsiteX156" fmla="*/ 7974591 w 12192000"/>
              <a:gd name="connsiteY156" fmla="*/ 2105612 h 3378280"/>
              <a:gd name="connsiteX157" fmla="*/ 7998806 w 12192000"/>
              <a:gd name="connsiteY157" fmla="*/ 2108382 h 3378280"/>
              <a:gd name="connsiteX158" fmla="*/ 8023544 w 12192000"/>
              <a:gd name="connsiteY158" fmla="*/ 2117183 h 3378280"/>
              <a:gd name="connsiteX159" fmla="*/ 8136247 w 12192000"/>
              <a:gd name="connsiteY159" fmla="*/ 2164190 h 3378280"/>
              <a:gd name="connsiteX160" fmla="*/ 8206445 w 12192000"/>
              <a:gd name="connsiteY160" fmla="*/ 2189356 h 3378280"/>
              <a:gd name="connsiteX161" fmla="*/ 8237464 w 12192000"/>
              <a:gd name="connsiteY161" fmla="*/ 2194272 h 3378280"/>
              <a:gd name="connsiteX162" fmla="*/ 8277853 w 12192000"/>
              <a:gd name="connsiteY162" fmla="*/ 2204259 h 3378280"/>
              <a:gd name="connsiteX163" fmla="*/ 8352501 w 12192000"/>
              <a:gd name="connsiteY163" fmla="*/ 2218290 h 3378280"/>
              <a:gd name="connsiteX164" fmla="*/ 8446938 w 12192000"/>
              <a:gd name="connsiteY164" fmla="*/ 2243393 h 3378280"/>
              <a:gd name="connsiteX165" fmla="*/ 8497138 w 12192000"/>
              <a:gd name="connsiteY165" fmla="*/ 2281506 h 3378280"/>
              <a:gd name="connsiteX166" fmla="*/ 8506096 w 12192000"/>
              <a:gd name="connsiteY166" fmla="*/ 2280042 h 3378280"/>
              <a:gd name="connsiteX167" fmla="*/ 8549806 w 12192000"/>
              <a:gd name="connsiteY167" fmla="*/ 2296675 h 3378280"/>
              <a:gd name="connsiteX168" fmla="*/ 8680256 w 12192000"/>
              <a:gd name="connsiteY168" fmla="*/ 2378758 h 3378280"/>
              <a:gd name="connsiteX169" fmla="*/ 8766301 w 12192000"/>
              <a:gd name="connsiteY169" fmla="*/ 2410605 h 3378280"/>
              <a:gd name="connsiteX170" fmla="*/ 8800492 w 12192000"/>
              <a:gd name="connsiteY170" fmla="*/ 2418067 h 3378280"/>
              <a:gd name="connsiteX171" fmla="*/ 8857555 w 12192000"/>
              <a:gd name="connsiteY171" fmla="*/ 2430810 h 3378280"/>
              <a:gd name="connsiteX172" fmla="*/ 8951967 w 12192000"/>
              <a:gd name="connsiteY172" fmla="*/ 2460856 h 3378280"/>
              <a:gd name="connsiteX173" fmla="*/ 9002970 w 12192000"/>
              <a:gd name="connsiteY173" fmla="*/ 2472291 h 3378280"/>
              <a:gd name="connsiteX174" fmla="*/ 9081613 w 12192000"/>
              <a:gd name="connsiteY174" fmla="*/ 2488296 h 3378280"/>
              <a:gd name="connsiteX175" fmla="*/ 9091561 w 12192000"/>
              <a:gd name="connsiteY175" fmla="*/ 2494386 h 3378280"/>
              <a:gd name="connsiteX176" fmla="*/ 9140625 w 12192000"/>
              <a:gd name="connsiteY176" fmla="*/ 2486779 h 3378280"/>
              <a:gd name="connsiteX177" fmla="*/ 9271105 w 12192000"/>
              <a:gd name="connsiteY177" fmla="*/ 2511730 h 3378280"/>
              <a:gd name="connsiteX178" fmla="*/ 9295023 w 12192000"/>
              <a:gd name="connsiteY178" fmla="*/ 2512830 h 3378280"/>
              <a:gd name="connsiteX179" fmla="*/ 9321673 w 12192000"/>
              <a:gd name="connsiteY179" fmla="*/ 2524119 h 3378280"/>
              <a:gd name="connsiteX180" fmla="*/ 9378975 w 12192000"/>
              <a:gd name="connsiteY180" fmla="*/ 2543803 h 3378280"/>
              <a:gd name="connsiteX181" fmla="*/ 9414193 w 12192000"/>
              <a:gd name="connsiteY181" fmla="*/ 2562927 h 3378280"/>
              <a:gd name="connsiteX182" fmla="*/ 9426009 w 12192000"/>
              <a:gd name="connsiteY182" fmla="*/ 2558847 h 3378280"/>
              <a:gd name="connsiteX183" fmla="*/ 9450634 w 12192000"/>
              <a:gd name="connsiteY183" fmla="*/ 2560685 h 3378280"/>
              <a:gd name="connsiteX184" fmla="*/ 9549097 w 12192000"/>
              <a:gd name="connsiteY184" fmla="*/ 2585168 h 3378280"/>
              <a:gd name="connsiteX185" fmla="*/ 9567633 w 12192000"/>
              <a:gd name="connsiteY185" fmla="*/ 2587105 h 3378280"/>
              <a:gd name="connsiteX186" fmla="*/ 9586878 w 12192000"/>
              <a:gd name="connsiteY186" fmla="*/ 2596659 h 3378280"/>
              <a:gd name="connsiteX187" fmla="*/ 9589974 w 12192000"/>
              <a:gd name="connsiteY187" fmla="*/ 2598235 h 3378280"/>
              <a:gd name="connsiteX188" fmla="*/ 9590570 w 12192000"/>
              <a:gd name="connsiteY188" fmla="*/ 2598249 h 3378280"/>
              <a:gd name="connsiteX189" fmla="*/ 9591896 w 12192000"/>
              <a:gd name="connsiteY189" fmla="*/ 2599214 h 3378280"/>
              <a:gd name="connsiteX190" fmla="*/ 9604535 w 12192000"/>
              <a:gd name="connsiteY190" fmla="*/ 2605654 h 3378280"/>
              <a:gd name="connsiteX191" fmla="*/ 9610554 w 12192000"/>
              <a:gd name="connsiteY191" fmla="*/ 2606189 h 3378280"/>
              <a:gd name="connsiteX192" fmla="*/ 9690072 w 12192000"/>
              <a:gd name="connsiteY192" fmla="*/ 2638745 h 3378280"/>
              <a:gd name="connsiteX193" fmla="*/ 9726964 w 12192000"/>
              <a:gd name="connsiteY193" fmla="*/ 2653728 h 3378280"/>
              <a:gd name="connsiteX194" fmla="*/ 9738036 w 12192000"/>
              <a:gd name="connsiteY194" fmla="*/ 2654794 h 3378280"/>
              <a:gd name="connsiteX195" fmla="*/ 9774202 w 12192000"/>
              <a:gd name="connsiteY195" fmla="*/ 2671509 h 3378280"/>
              <a:gd name="connsiteX196" fmla="*/ 9793246 w 12192000"/>
              <a:gd name="connsiteY196" fmla="*/ 2675245 h 3378280"/>
              <a:gd name="connsiteX197" fmla="*/ 9890301 w 12192000"/>
              <a:gd name="connsiteY197" fmla="*/ 2700274 h 3378280"/>
              <a:gd name="connsiteX198" fmla="*/ 9915070 w 12192000"/>
              <a:gd name="connsiteY198" fmla="*/ 2699250 h 3378280"/>
              <a:gd name="connsiteX199" fmla="*/ 9976517 w 12192000"/>
              <a:gd name="connsiteY199" fmla="*/ 2732899 h 3378280"/>
              <a:gd name="connsiteX200" fmla="*/ 9990168 w 12192000"/>
              <a:gd name="connsiteY200" fmla="*/ 2737877 h 3378280"/>
              <a:gd name="connsiteX201" fmla="*/ 9995041 w 12192000"/>
              <a:gd name="connsiteY201" fmla="*/ 2741223 h 3378280"/>
              <a:gd name="connsiteX202" fmla="*/ 10012636 w 12192000"/>
              <a:gd name="connsiteY202" fmla="*/ 2729876 h 3378280"/>
              <a:gd name="connsiteX203" fmla="*/ 10044280 w 12192000"/>
              <a:gd name="connsiteY203" fmla="*/ 2726966 h 3378280"/>
              <a:gd name="connsiteX204" fmla="*/ 10057934 w 12192000"/>
              <a:gd name="connsiteY204" fmla="*/ 2735671 h 3378280"/>
              <a:gd name="connsiteX205" fmla="*/ 10148373 w 12192000"/>
              <a:gd name="connsiteY205" fmla="*/ 2778987 h 3378280"/>
              <a:gd name="connsiteX206" fmla="*/ 10176601 w 12192000"/>
              <a:gd name="connsiteY206" fmla="*/ 2791940 h 3378280"/>
              <a:gd name="connsiteX207" fmla="*/ 10235082 w 12192000"/>
              <a:gd name="connsiteY207" fmla="*/ 2816761 h 3378280"/>
              <a:gd name="connsiteX208" fmla="*/ 10421684 w 12192000"/>
              <a:gd name="connsiteY208" fmla="*/ 2833871 h 3378280"/>
              <a:gd name="connsiteX209" fmla="*/ 10507376 w 12192000"/>
              <a:gd name="connsiteY209" fmla="*/ 2822262 h 3378280"/>
              <a:gd name="connsiteX210" fmla="*/ 10738376 w 12192000"/>
              <a:gd name="connsiteY210" fmla="*/ 2833353 h 3378280"/>
              <a:gd name="connsiteX211" fmla="*/ 11043443 w 12192000"/>
              <a:gd name="connsiteY211" fmla="*/ 2803954 h 3378280"/>
              <a:gd name="connsiteX212" fmla="*/ 11115269 w 12192000"/>
              <a:gd name="connsiteY212" fmla="*/ 2823367 h 3378280"/>
              <a:gd name="connsiteX213" fmla="*/ 11147582 w 12192000"/>
              <a:gd name="connsiteY213" fmla="*/ 2822547 h 3378280"/>
              <a:gd name="connsiteX214" fmla="*/ 11201205 w 12192000"/>
              <a:gd name="connsiteY214" fmla="*/ 2818210 h 3378280"/>
              <a:gd name="connsiteX215" fmla="*/ 11391726 w 12192000"/>
              <a:gd name="connsiteY215" fmla="*/ 2826386 h 3378280"/>
              <a:gd name="connsiteX216" fmla="*/ 11507640 w 12192000"/>
              <a:gd name="connsiteY216" fmla="*/ 2824866 h 3378280"/>
              <a:gd name="connsiteX217" fmla="*/ 11718056 w 12192000"/>
              <a:gd name="connsiteY217" fmla="*/ 2821969 h 3378280"/>
              <a:gd name="connsiteX218" fmla="*/ 11937926 w 12192000"/>
              <a:gd name="connsiteY218" fmla="*/ 2817058 h 3378280"/>
              <a:gd name="connsiteX219" fmla="*/ 12035355 w 12192000"/>
              <a:gd name="connsiteY219" fmla="*/ 2813340 h 3378280"/>
              <a:gd name="connsiteX220" fmla="*/ 12179047 w 12192000"/>
              <a:gd name="connsiteY220" fmla="*/ 2788508 h 3378280"/>
              <a:gd name="connsiteX221" fmla="*/ 12192000 w 12192000"/>
              <a:gd name="connsiteY221" fmla="*/ 2788486 h 3378280"/>
              <a:gd name="connsiteX222" fmla="*/ 12192000 w 12192000"/>
              <a:gd name="connsiteY222" fmla="*/ 3378280 h 3378280"/>
              <a:gd name="connsiteX223" fmla="*/ 0 w 12192000"/>
              <a:gd name="connsiteY223" fmla="*/ 3378280 h 337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</a:cxnLst>
            <a:rect l="l" t="t" r="r" b="b"/>
            <a:pathLst>
              <a:path w="12192000" h="3378280">
                <a:moveTo>
                  <a:pt x="0" y="0"/>
                </a:moveTo>
                <a:lnTo>
                  <a:pt x="13973" y="3431"/>
                </a:lnTo>
                <a:cubicBezTo>
                  <a:pt x="48258" y="17773"/>
                  <a:pt x="68757" y="59402"/>
                  <a:pt x="86774" y="43536"/>
                </a:cubicBezTo>
                <a:cubicBezTo>
                  <a:pt x="86532" y="72023"/>
                  <a:pt x="217976" y="120568"/>
                  <a:pt x="229780" y="145557"/>
                </a:cubicBezTo>
                <a:lnTo>
                  <a:pt x="302639" y="203425"/>
                </a:lnTo>
                <a:cubicBezTo>
                  <a:pt x="312906" y="207200"/>
                  <a:pt x="342855" y="184923"/>
                  <a:pt x="348081" y="187174"/>
                </a:cubicBezTo>
                <a:lnTo>
                  <a:pt x="436950" y="184066"/>
                </a:lnTo>
                <a:lnTo>
                  <a:pt x="501693" y="233225"/>
                </a:lnTo>
                <a:lnTo>
                  <a:pt x="557201" y="312390"/>
                </a:lnTo>
                <a:cubicBezTo>
                  <a:pt x="579844" y="353675"/>
                  <a:pt x="602207" y="315301"/>
                  <a:pt x="617648" y="333897"/>
                </a:cubicBezTo>
                <a:lnTo>
                  <a:pt x="692332" y="386327"/>
                </a:lnTo>
                <a:cubicBezTo>
                  <a:pt x="715261" y="398377"/>
                  <a:pt x="770477" y="414831"/>
                  <a:pt x="802009" y="419027"/>
                </a:cubicBezTo>
                <a:cubicBezTo>
                  <a:pt x="838953" y="433876"/>
                  <a:pt x="886385" y="473956"/>
                  <a:pt x="914003" y="475419"/>
                </a:cubicBezTo>
                <a:cubicBezTo>
                  <a:pt x="923483" y="477324"/>
                  <a:pt x="931440" y="475817"/>
                  <a:pt x="938561" y="472887"/>
                </a:cubicBezTo>
                <a:lnTo>
                  <a:pt x="1035683" y="486697"/>
                </a:lnTo>
                <a:cubicBezTo>
                  <a:pt x="1035708" y="486708"/>
                  <a:pt x="1035733" y="486720"/>
                  <a:pt x="1035757" y="486731"/>
                </a:cubicBezTo>
                <a:cubicBezTo>
                  <a:pt x="1046500" y="494574"/>
                  <a:pt x="1038533" y="500311"/>
                  <a:pt x="1074336" y="494465"/>
                </a:cubicBezTo>
                <a:cubicBezTo>
                  <a:pt x="1137289" y="530436"/>
                  <a:pt x="1235340" y="545106"/>
                  <a:pt x="1285084" y="589112"/>
                </a:cubicBezTo>
                <a:cubicBezTo>
                  <a:pt x="1341251" y="608873"/>
                  <a:pt x="1367674" y="637988"/>
                  <a:pt x="1409116" y="656332"/>
                </a:cubicBezTo>
                <a:cubicBezTo>
                  <a:pt x="1471208" y="682449"/>
                  <a:pt x="1492207" y="692779"/>
                  <a:pt x="1533725" y="699179"/>
                </a:cubicBezTo>
                <a:cubicBezTo>
                  <a:pt x="1592391" y="718911"/>
                  <a:pt x="1575207" y="737633"/>
                  <a:pt x="1636242" y="741533"/>
                </a:cubicBezTo>
                <a:cubicBezTo>
                  <a:pt x="1638264" y="746130"/>
                  <a:pt x="1700806" y="766849"/>
                  <a:pt x="1704848" y="770749"/>
                </a:cubicBezTo>
                <a:lnTo>
                  <a:pt x="1718292" y="781051"/>
                </a:lnTo>
                <a:lnTo>
                  <a:pt x="1720835" y="781117"/>
                </a:lnTo>
                <a:lnTo>
                  <a:pt x="1753341" y="800301"/>
                </a:lnTo>
                <a:lnTo>
                  <a:pt x="1775454" y="815182"/>
                </a:lnTo>
                <a:lnTo>
                  <a:pt x="1781011" y="816068"/>
                </a:lnTo>
                <a:lnTo>
                  <a:pt x="1817738" y="834926"/>
                </a:lnTo>
                <a:cubicBezTo>
                  <a:pt x="1821156" y="833953"/>
                  <a:pt x="1825209" y="834074"/>
                  <a:pt x="1830702" y="836485"/>
                </a:cubicBezTo>
                <a:cubicBezTo>
                  <a:pt x="1832151" y="819591"/>
                  <a:pt x="1837883" y="832919"/>
                  <a:pt x="1853950" y="841519"/>
                </a:cubicBezTo>
                <a:cubicBezTo>
                  <a:pt x="1859780" y="817198"/>
                  <a:pt x="1899456" y="849599"/>
                  <a:pt x="1915890" y="841983"/>
                </a:cubicBezTo>
                <a:lnTo>
                  <a:pt x="1960900" y="865789"/>
                </a:lnTo>
                <a:lnTo>
                  <a:pt x="1961217" y="865662"/>
                </a:lnTo>
                <a:cubicBezTo>
                  <a:pt x="1963265" y="866017"/>
                  <a:pt x="1965977" y="867037"/>
                  <a:pt x="1969825" y="869049"/>
                </a:cubicBezTo>
                <a:lnTo>
                  <a:pt x="1975234" y="872329"/>
                </a:lnTo>
                <a:lnTo>
                  <a:pt x="1990485" y="879288"/>
                </a:lnTo>
                <a:lnTo>
                  <a:pt x="1996793" y="880361"/>
                </a:lnTo>
                <a:cubicBezTo>
                  <a:pt x="2020465" y="879540"/>
                  <a:pt x="2023446" y="845377"/>
                  <a:pt x="2055091" y="872818"/>
                </a:cubicBezTo>
                <a:cubicBezTo>
                  <a:pt x="2098055" y="882341"/>
                  <a:pt x="2125216" y="870433"/>
                  <a:pt x="2165143" y="892293"/>
                </a:cubicBezTo>
                <a:cubicBezTo>
                  <a:pt x="2205365" y="901134"/>
                  <a:pt x="2239987" y="901455"/>
                  <a:pt x="2274196" y="914768"/>
                </a:cubicBezTo>
                <a:cubicBezTo>
                  <a:pt x="2310666" y="921868"/>
                  <a:pt x="2360104" y="931320"/>
                  <a:pt x="2383986" y="934891"/>
                </a:cubicBezTo>
                <a:lnTo>
                  <a:pt x="2420278" y="933890"/>
                </a:lnTo>
                <a:lnTo>
                  <a:pt x="2426203" y="933891"/>
                </a:lnTo>
                <a:lnTo>
                  <a:pt x="2448674" y="941056"/>
                </a:lnTo>
                <a:cubicBezTo>
                  <a:pt x="2452907" y="942503"/>
                  <a:pt x="2455711" y="943098"/>
                  <a:pt x="2457640" y="943105"/>
                </a:cubicBezTo>
                <a:lnTo>
                  <a:pt x="2457852" y="942912"/>
                </a:lnTo>
                <a:lnTo>
                  <a:pt x="2466265" y="945310"/>
                </a:lnTo>
                <a:cubicBezTo>
                  <a:pt x="2480470" y="949908"/>
                  <a:pt x="2494307" y="954915"/>
                  <a:pt x="2507496" y="960111"/>
                </a:cubicBezTo>
                <a:cubicBezTo>
                  <a:pt x="2518208" y="949036"/>
                  <a:pt x="2567155" y="976345"/>
                  <a:pt x="2561127" y="949411"/>
                </a:cubicBezTo>
                <a:cubicBezTo>
                  <a:pt x="2578896" y="955660"/>
                  <a:pt x="2589900" y="968806"/>
                  <a:pt x="2583467" y="950570"/>
                </a:cubicBezTo>
                <a:cubicBezTo>
                  <a:pt x="2589300" y="952141"/>
                  <a:pt x="2592850" y="951536"/>
                  <a:pt x="2595361" y="949884"/>
                </a:cubicBezTo>
                <a:lnTo>
                  <a:pt x="2596075" y="949000"/>
                </a:lnTo>
                <a:lnTo>
                  <a:pt x="2666638" y="975095"/>
                </a:lnTo>
                <a:lnTo>
                  <a:pt x="2703393" y="989635"/>
                </a:lnTo>
                <a:lnTo>
                  <a:pt x="2705616" y="989244"/>
                </a:lnTo>
                <a:lnTo>
                  <a:pt x="2721898" y="997777"/>
                </a:lnTo>
                <a:cubicBezTo>
                  <a:pt x="2727157" y="1001198"/>
                  <a:pt x="2731840" y="1005088"/>
                  <a:pt x="2735669" y="1009612"/>
                </a:cubicBezTo>
                <a:cubicBezTo>
                  <a:pt x="2790086" y="1002732"/>
                  <a:pt x="2797958" y="1020231"/>
                  <a:pt x="2857526" y="1030627"/>
                </a:cubicBezTo>
                <a:cubicBezTo>
                  <a:pt x="2897602" y="1063034"/>
                  <a:pt x="2965720" y="1083366"/>
                  <a:pt x="3021918" y="1088093"/>
                </a:cubicBezTo>
                <a:cubicBezTo>
                  <a:pt x="3054425" y="1110664"/>
                  <a:pt x="3109014" y="1101433"/>
                  <a:pt x="3155458" y="1121618"/>
                </a:cubicBezTo>
                <a:cubicBezTo>
                  <a:pt x="3217017" y="1136576"/>
                  <a:pt x="3270135" y="1143600"/>
                  <a:pt x="3328229" y="1155903"/>
                </a:cubicBezTo>
                <a:cubicBezTo>
                  <a:pt x="3365862" y="1138978"/>
                  <a:pt x="3408797" y="1179981"/>
                  <a:pt x="3448440" y="1184343"/>
                </a:cubicBezTo>
                <a:cubicBezTo>
                  <a:pt x="3438226" y="1205566"/>
                  <a:pt x="3496361" y="1182183"/>
                  <a:pt x="3499287" y="1209472"/>
                </a:cubicBezTo>
                <a:cubicBezTo>
                  <a:pt x="3506411" y="1209402"/>
                  <a:pt x="3513215" y="1208473"/>
                  <a:pt x="3520027" y="1207338"/>
                </a:cubicBezTo>
                <a:lnTo>
                  <a:pt x="3523594" y="1206755"/>
                </a:lnTo>
                <a:lnTo>
                  <a:pt x="3538013" y="1209066"/>
                </a:lnTo>
                <a:lnTo>
                  <a:pt x="3541918" y="1203922"/>
                </a:lnTo>
                <a:cubicBezTo>
                  <a:pt x="3550592" y="1203930"/>
                  <a:pt x="3560995" y="1202529"/>
                  <a:pt x="3590082" y="1209115"/>
                </a:cubicBezTo>
                <a:cubicBezTo>
                  <a:pt x="3622244" y="1230604"/>
                  <a:pt x="3676827" y="1215544"/>
                  <a:pt x="3716445" y="1243431"/>
                </a:cubicBezTo>
                <a:cubicBezTo>
                  <a:pt x="3731486" y="1251699"/>
                  <a:pt x="3780926" y="1265146"/>
                  <a:pt x="3792028" y="1260288"/>
                </a:cubicBezTo>
                <a:cubicBezTo>
                  <a:pt x="3802696" y="1261567"/>
                  <a:pt x="3814066" y="1267606"/>
                  <a:pt x="3820707" y="1260924"/>
                </a:cubicBezTo>
                <a:cubicBezTo>
                  <a:pt x="3830836" y="1253486"/>
                  <a:pt x="3863215" y="1278527"/>
                  <a:pt x="3860784" y="1265692"/>
                </a:cubicBezTo>
                <a:lnTo>
                  <a:pt x="3997310" y="1281176"/>
                </a:lnTo>
                <a:lnTo>
                  <a:pt x="4040665" y="1291934"/>
                </a:lnTo>
                <a:lnTo>
                  <a:pt x="4046831" y="1293910"/>
                </a:lnTo>
                <a:lnTo>
                  <a:pt x="4095847" y="1316851"/>
                </a:lnTo>
                <a:cubicBezTo>
                  <a:pt x="4097518" y="1315619"/>
                  <a:pt x="4099569" y="1314612"/>
                  <a:pt x="4101945" y="1313869"/>
                </a:cubicBezTo>
                <a:lnTo>
                  <a:pt x="4119420" y="1313965"/>
                </a:lnTo>
                <a:lnTo>
                  <a:pt x="4131728" y="1322978"/>
                </a:lnTo>
                <a:lnTo>
                  <a:pt x="4193827" y="1350222"/>
                </a:lnTo>
                <a:lnTo>
                  <a:pt x="4286157" y="1385101"/>
                </a:lnTo>
                <a:lnTo>
                  <a:pt x="4298907" y="1394396"/>
                </a:lnTo>
                <a:lnTo>
                  <a:pt x="4323224" y="1403133"/>
                </a:lnTo>
                <a:lnTo>
                  <a:pt x="4404439" y="1417252"/>
                </a:lnTo>
                <a:cubicBezTo>
                  <a:pt x="4411321" y="1415560"/>
                  <a:pt x="4417679" y="1413105"/>
                  <a:pt x="4423989" y="1410448"/>
                </a:cubicBezTo>
                <a:lnTo>
                  <a:pt x="4427300" y="1409068"/>
                </a:lnTo>
                <a:lnTo>
                  <a:pt x="4441847" y="1408029"/>
                </a:lnTo>
                <a:lnTo>
                  <a:pt x="4444331" y="1402133"/>
                </a:lnTo>
                <a:cubicBezTo>
                  <a:pt x="4452739" y="1400163"/>
                  <a:pt x="4462460" y="1396428"/>
                  <a:pt x="4492293" y="1396205"/>
                </a:cubicBezTo>
                <a:cubicBezTo>
                  <a:pt x="4528861" y="1409788"/>
                  <a:pt x="4577933" y="1382688"/>
                  <a:pt x="4623335" y="1400793"/>
                </a:cubicBezTo>
                <a:cubicBezTo>
                  <a:pt x="4639986" y="1405413"/>
                  <a:pt x="4691262" y="1407228"/>
                  <a:pt x="4700790" y="1399970"/>
                </a:cubicBezTo>
                <a:cubicBezTo>
                  <a:pt x="4711447" y="1398782"/>
                  <a:pt x="4723982" y="1402066"/>
                  <a:pt x="4728732" y="1394050"/>
                </a:cubicBezTo>
                <a:cubicBezTo>
                  <a:pt x="4736666" y="1384502"/>
                  <a:pt x="4774338" y="1401491"/>
                  <a:pt x="4768749" y="1389553"/>
                </a:cubicBezTo>
                <a:cubicBezTo>
                  <a:pt x="4795495" y="1401233"/>
                  <a:pt x="4816075" y="1381410"/>
                  <a:pt x="4838227" y="1377273"/>
                </a:cubicBezTo>
                <a:lnTo>
                  <a:pt x="4904889" y="1373499"/>
                </a:lnTo>
                <a:lnTo>
                  <a:pt x="4949597" y="1374085"/>
                </a:lnTo>
                <a:lnTo>
                  <a:pt x="4956064" y="1374603"/>
                </a:lnTo>
                <a:lnTo>
                  <a:pt x="5009322" y="1385751"/>
                </a:lnTo>
                <a:cubicBezTo>
                  <a:pt x="5010629" y="1384171"/>
                  <a:pt x="5012363" y="1382724"/>
                  <a:pt x="5014476" y="1381460"/>
                </a:cubicBezTo>
                <a:lnTo>
                  <a:pt x="5031428" y="1377570"/>
                </a:lnTo>
                <a:lnTo>
                  <a:pt x="5045619" y="1383532"/>
                </a:lnTo>
                <a:lnTo>
                  <a:pt x="5112635" y="1395891"/>
                </a:lnTo>
                <a:lnTo>
                  <a:pt x="5210851" y="1408784"/>
                </a:lnTo>
                <a:lnTo>
                  <a:pt x="5225543" y="1414923"/>
                </a:lnTo>
                <a:cubicBezTo>
                  <a:pt x="5259311" y="1422389"/>
                  <a:pt x="5300520" y="1417803"/>
                  <a:pt x="5321696" y="1432414"/>
                </a:cubicBezTo>
                <a:lnTo>
                  <a:pt x="5372327" y="1436597"/>
                </a:lnTo>
                <a:lnTo>
                  <a:pt x="5378149" y="1431785"/>
                </a:lnTo>
                <a:lnTo>
                  <a:pt x="5393069" y="1433737"/>
                </a:lnTo>
                <a:lnTo>
                  <a:pt x="5527621" y="1458786"/>
                </a:lnTo>
                <a:cubicBezTo>
                  <a:pt x="5595913" y="1482782"/>
                  <a:pt x="5624062" y="1464011"/>
                  <a:pt x="5680585" y="1498233"/>
                </a:cubicBezTo>
                <a:cubicBezTo>
                  <a:pt x="5671953" y="1485766"/>
                  <a:pt x="5763880" y="1493019"/>
                  <a:pt x="5783795" y="1499932"/>
                </a:cubicBezTo>
                <a:cubicBezTo>
                  <a:pt x="5806935" y="1511749"/>
                  <a:pt x="5950173" y="1559636"/>
                  <a:pt x="6016525" y="1577292"/>
                </a:cubicBezTo>
                <a:cubicBezTo>
                  <a:pt x="6077908" y="1586145"/>
                  <a:pt x="6125458" y="1613138"/>
                  <a:pt x="6186598" y="1606065"/>
                </a:cubicBezTo>
                <a:cubicBezTo>
                  <a:pt x="6189351" y="1610205"/>
                  <a:pt x="6193226" y="1613745"/>
                  <a:pt x="6197872" y="1616845"/>
                </a:cubicBezTo>
                <a:lnTo>
                  <a:pt x="6212885" y="1624535"/>
                </a:lnTo>
                <a:lnTo>
                  <a:pt x="6319240" y="1660375"/>
                </a:lnTo>
                <a:lnTo>
                  <a:pt x="6333397" y="1658763"/>
                </a:lnTo>
                <a:cubicBezTo>
                  <a:pt x="6332062" y="1641958"/>
                  <a:pt x="6339931" y="1653989"/>
                  <a:pt x="6357266" y="1659543"/>
                </a:cubicBezTo>
                <a:cubicBezTo>
                  <a:pt x="6359058" y="1634684"/>
                  <a:pt x="6403697" y="1659337"/>
                  <a:pt x="6418740" y="1648944"/>
                </a:cubicBezTo>
                <a:cubicBezTo>
                  <a:pt x="6431434" y="1653585"/>
                  <a:pt x="6444892" y="1658041"/>
                  <a:pt x="6458877" y="1662117"/>
                </a:cubicBezTo>
                <a:lnTo>
                  <a:pt x="6467254" y="1664227"/>
                </a:lnTo>
                <a:lnTo>
                  <a:pt x="6467545" y="1664046"/>
                </a:lnTo>
                <a:cubicBezTo>
                  <a:pt x="6469635" y="1664026"/>
                  <a:pt x="6472488" y="1664540"/>
                  <a:pt x="6476635" y="1665826"/>
                </a:cubicBezTo>
                <a:lnTo>
                  <a:pt x="6482535" y="1668074"/>
                </a:lnTo>
                <a:lnTo>
                  <a:pt x="6498791" y="1672167"/>
                </a:lnTo>
                <a:lnTo>
                  <a:pt x="6505220" y="1672092"/>
                </a:lnTo>
                <a:lnTo>
                  <a:pt x="6508969" y="1669922"/>
                </a:lnTo>
                <a:lnTo>
                  <a:pt x="6544886" y="1670695"/>
                </a:lnTo>
                <a:cubicBezTo>
                  <a:pt x="6566195" y="1684748"/>
                  <a:pt x="6578985" y="1674687"/>
                  <a:pt x="6617859" y="1679453"/>
                </a:cubicBezTo>
                <a:cubicBezTo>
                  <a:pt x="6628154" y="1690316"/>
                  <a:pt x="6642041" y="1690691"/>
                  <a:pt x="6657726" y="1687906"/>
                </a:cubicBezTo>
                <a:cubicBezTo>
                  <a:pt x="6690709" y="1699790"/>
                  <a:pt x="6728158" y="1699639"/>
                  <a:pt x="6769041" y="1707304"/>
                </a:cubicBezTo>
                <a:cubicBezTo>
                  <a:pt x="6805580" y="1727028"/>
                  <a:pt x="6838723" y="1715650"/>
                  <a:pt x="6882368" y="1723914"/>
                </a:cubicBezTo>
                <a:lnTo>
                  <a:pt x="6968822" y="1723334"/>
                </a:lnTo>
                <a:lnTo>
                  <a:pt x="6973672" y="1726298"/>
                </a:lnTo>
                <a:cubicBezTo>
                  <a:pt x="6977223" y="1728111"/>
                  <a:pt x="6979851" y="1729020"/>
                  <a:pt x="6981961" y="1729324"/>
                </a:cubicBezTo>
                <a:lnTo>
                  <a:pt x="6982342" y="1729201"/>
                </a:lnTo>
                <a:lnTo>
                  <a:pt x="6989757" y="1732420"/>
                </a:lnTo>
                <a:cubicBezTo>
                  <a:pt x="7001869" y="1738303"/>
                  <a:pt x="7013262" y="1744453"/>
                  <a:pt x="7023794" y="1750660"/>
                </a:cubicBezTo>
                <a:cubicBezTo>
                  <a:pt x="7043973" y="1743394"/>
                  <a:pt x="7076983" y="1772878"/>
                  <a:pt x="7090828" y="1750287"/>
                </a:cubicBezTo>
                <a:cubicBezTo>
                  <a:pt x="7105590" y="1758041"/>
                  <a:pt x="7107688" y="1770308"/>
                  <a:pt x="7114479" y="1754649"/>
                </a:cubicBezTo>
                <a:cubicBezTo>
                  <a:pt x="7126350" y="1758420"/>
                  <a:pt x="7153167" y="1769741"/>
                  <a:pt x="7162053" y="1772908"/>
                </a:cubicBezTo>
                <a:lnTo>
                  <a:pt x="7167808" y="1773656"/>
                </a:lnTo>
                <a:lnTo>
                  <a:pt x="7187185" y="1787148"/>
                </a:lnTo>
                <a:lnTo>
                  <a:pt x="7216505" y="1804489"/>
                </a:lnTo>
                <a:lnTo>
                  <a:pt x="7219246" y="1804514"/>
                </a:lnTo>
                <a:lnTo>
                  <a:pt x="7230639" y="1813879"/>
                </a:lnTo>
                <a:cubicBezTo>
                  <a:pt x="7233815" y="1817438"/>
                  <a:pt x="7236006" y="1821285"/>
                  <a:pt x="7236776" y="1825514"/>
                </a:cubicBezTo>
                <a:cubicBezTo>
                  <a:pt x="7301762" y="1828337"/>
                  <a:pt x="7336564" y="1860417"/>
                  <a:pt x="7394082" y="1877925"/>
                </a:cubicBezTo>
                <a:cubicBezTo>
                  <a:pt x="7452342" y="1904287"/>
                  <a:pt x="7466551" y="1917411"/>
                  <a:pt x="7505820" y="1933859"/>
                </a:cubicBezTo>
                <a:cubicBezTo>
                  <a:pt x="7522528" y="1943253"/>
                  <a:pt x="7574803" y="2016599"/>
                  <a:pt x="7572147" y="2003817"/>
                </a:cubicBezTo>
                <a:cubicBezTo>
                  <a:pt x="7612486" y="2043915"/>
                  <a:pt x="7771831" y="2029022"/>
                  <a:pt x="7828975" y="2061508"/>
                </a:cubicBezTo>
                <a:lnTo>
                  <a:pt x="7886804" y="2075509"/>
                </a:lnTo>
                <a:cubicBezTo>
                  <a:pt x="7859463" y="2091010"/>
                  <a:pt x="7941076" y="2081130"/>
                  <a:pt x="7923558" y="2103529"/>
                </a:cubicBezTo>
                <a:lnTo>
                  <a:pt x="7947954" y="2104996"/>
                </a:lnTo>
                <a:lnTo>
                  <a:pt x="7952318" y="2105077"/>
                </a:lnTo>
                <a:lnTo>
                  <a:pt x="7966398" y="2109147"/>
                </a:lnTo>
                <a:lnTo>
                  <a:pt x="7974591" y="2105612"/>
                </a:lnTo>
                <a:lnTo>
                  <a:pt x="7998806" y="2108382"/>
                </a:lnTo>
                <a:cubicBezTo>
                  <a:pt x="8007224" y="2110145"/>
                  <a:pt x="8015519" y="2112885"/>
                  <a:pt x="8023544" y="2117183"/>
                </a:cubicBezTo>
                <a:cubicBezTo>
                  <a:pt x="8042536" y="2139405"/>
                  <a:pt x="8113922" y="2135674"/>
                  <a:pt x="8136247" y="2164190"/>
                </a:cubicBezTo>
                <a:cubicBezTo>
                  <a:pt x="8146485" y="2173150"/>
                  <a:pt x="8190564" y="2191557"/>
                  <a:pt x="8206445" y="2189356"/>
                </a:cubicBezTo>
                <a:cubicBezTo>
                  <a:pt x="8217189" y="2192022"/>
                  <a:pt x="8225092" y="2198625"/>
                  <a:pt x="8237464" y="2194272"/>
                </a:cubicBezTo>
                <a:cubicBezTo>
                  <a:pt x="8254235" y="2189840"/>
                  <a:pt x="8270768" y="2214957"/>
                  <a:pt x="8277853" y="2204259"/>
                </a:cubicBezTo>
                <a:cubicBezTo>
                  <a:pt x="8289971" y="2221808"/>
                  <a:pt x="8328475" y="2213978"/>
                  <a:pt x="8352501" y="2218290"/>
                </a:cubicBezTo>
                <a:cubicBezTo>
                  <a:pt x="8359916" y="2233716"/>
                  <a:pt x="8403014" y="2227555"/>
                  <a:pt x="8446938" y="2243393"/>
                </a:cubicBezTo>
                <a:cubicBezTo>
                  <a:pt x="8454511" y="2260801"/>
                  <a:pt x="8476684" y="2253935"/>
                  <a:pt x="8497138" y="2281506"/>
                </a:cubicBezTo>
                <a:cubicBezTo>
                  <a:pt x="8499906" y="2280770"/>
                  <a:pt x="8502925" y="2280276"/>
                  <a:pt x="8506096" y="2280042"/>
                </a:cubicBezTo>
                <a:cubicBezTo>
                  <a:pt x="8524529" y="2278674"/>
                  <a:pt x="8544098" y="2286123"/>
                  <a:pt x="8549806" y="2296675"/>
                </a:cubicBezTo>
                <a:cubicBezTo>
                  <a:pt x="8586026" y="2337107"/>
                  <a:pt x="8636988" y="2356250"/>
                  <a:pt x="8680256" y="2378758"/>
                </a:cubicBezTo>
                <a:cubicBezTo>
                  <a:pt x="8731302" y="2402123"/>
                  <a:pt x="8717522" y="2366494"/>
                  <a:pt x="8766301" y="2410605"/>
                </a:cubicBezTo>
                <a:cubicBezTo>
                  <a:pt x="8780965" y="2405907"/>
                  <a:pt x="8789790" y="2408871"/>
                  <a:pt x="8800492" y="2418067"/>
                </a:cubicBezTo>
                <a:cubicBezTo>
                  <a:pt x="8825856" y="2428860"/>
                  <a:pt x="8842594" y="2409144"/>
                  <a:pt x="8857555" y="2430810"/>
                </a:cubicBezTo>
                <a:cubicBezTo>
                  <a:pt x="8882799" y="2437942"/>
                  <a:pt x="8927730" y="2453942"/>
                  <a:pt x="8951967" y="2460856"/>
                </a:cubicBezTo>
                <a:cubicBezTo>
                  <a:pt x="8978331" y="2469875"/>
                  <a:pt x="8959838" y="2488515"/>
                  <a:pt x="9002970" y="2472291"/>
                </a:cubicBezTo>
                <a:cubicBezTo>
                  <a:pt x="9023997" y="2488383"/>
                  <a:pt x="9039735" y="2479669"/>
                  <a:pt x="9081613" y="2488296"/>
                </a:cubicBezTo>
                <a:lnTo>
                  <a:pt x="9091561" y="2494386"/>
                </a:lnTo>
                <a:lnTo>
                  <a:pt x="9140625" y="2486779"/>
                </a:lnTo>
                <a:cubicBezTo>
                  <a:pt x="9207053" y="2531245"/>
                  <a:pt x="9151264" y="2467994"/>
                  <a:pt x="9271105" y="2511730"/>
                </a:cubicBezTo>
                <a:cubicBezTo>
                  <a:pt x="9275764" y="2517275"/>
                  <a:pt x="9293352" y="2518083"/>
                  <a:pt x="9295023" y="2512830"/>
                </a:cubicBezTo>
                <a:cubicBezTo>
                  <a:pt x="9301933" y="2516606"/>
                  <a:pt x="9314623" y="2531276"/>
                  <a:pt x="9321673" y="2524119"/>
                </a:cubicBezTo>
                <a:cubicBezTo>
                  <a:pt x="9341881" y="2529408"/>
                  <a:pt x="9361130" y="2536033"/>
                  <a:pt x="9378975" y="2543803"/>
                </a:cubicBezTo>
                <a:lnTo>
                  <a:pt x="9414193" y="2562927"/>
                </a:lnTo>
                <a:lnTo>
                  <a:pt x="9426009" y="2558847"/>
                </a:lnTo>
                <a:cubicBezTo>
                  <a:pt x="9433598" y="2557225"/>
                  <a:pt x="9441714" y="2557145"/>
                  <a:pt x="9450634" y="2560685"/>
                </a:cubicBezTo>
                <a:cubicBezTo>
                  <a:pt x="9496298" y="2596479"/>
                  <a:pt x="9461586" y="2547391"/>
                  <a:pt x="9549097" y="2585168"/>
                </a:cubicBezTo>
                <a:cubicBezTo>
                  <a:pt x="9551956" y="2589460"/>
                  <a:pt x="9565592" y="2590888"/>
                  <a:pt x="9567633" y="2587105"/>
                </a:cubicBezTo>
                <a:cubicBezTo>
                  <a:pt x="9572507" y="2590206"/>
                  <a:pt x="9580361" y="2601581"/>
                  <a:pt x="9586878" y="2596659"/>
                </a:cubicBezTo>
                <a:lnTo>
                  <a:pt x="9589974" y="2598235"/>
                </a:lnTo>
                <a:lnTo>
                  <a:pt x="9590570" y="2598249"/>
                </a:lnTo>
                <a:lnTo>
                  <a:pt x="9591896" y="2599214"/>
                </a:lnTo>
                <a:lnTo>
                  <a:pt x="9604535" y="2605654"/>
                </a:lnTo>
                <a:lnTo>
                  <a:pt x="9610554" y="2606189"/>
                </a:lnTo>
                <a:cubicBezTo>
                  <a:pt x="9641361" y="2613359"/>
                  <a:pt x="9668752" y="2624572"/>
                  <a:pt x="9690072" y="2638745"/>
                </a:cubicBezTo>
                <a:cubicBezTo>
                  <a:pt x="9723195" y="2641319"/>
                  <a:pt x="9726446" y="2647335"/>
                  <a:pt x="9726964" y="2653728"/>
                </a:cubicBezTo>
                <a:cubicBezTo>
                  <a:pt x="9734958" y="2656403"/>
                  <a:pt x="9731670" y="2653170"/>
                  <a:pt x="9738036" y="2654794"/>
                </a:cubicBezTo>
                <a:cubicBezTo>
                  <a:pt x="9745908" y="2657757"/>
                  <a:pt x="9765000" y="2668100"/>
                  <a:pt x="9774202" y="2671509"/>
                </a:cubicBezTo>
                <a:lnTo>
                  <a:pt x="9793246" y="2675245"/>
                </a:lnTo>
                <a:cubicBezTo>
                  <a:pt x="9812596" y="2680039"/>
                  <a:pt x="9869995" y="2696274"/>
                  <a:pt x="9890301" y="2700274"/>
                </a:cubicBezTo>
                <a:cubicBezTo>
                  <a:pt x="9900631" y="2696314"/>
                  <a:pt x="9908572" y="2696560"/>
                  <a:pt x="9915070" y="2699250"/>
                </a:cubicBezTo>
                <a:lnTo>
                  <a:pt x="9976517" y="2732899"/>
                </a:lnTo>
                <a:cubicBezTo>
                  <a:pt x="9981869" y="2727000"/>
                  <a:pt x="9984699" y="2731165"/>
                  <a:pt x="9990168" y="2737877"/>
                </a:cubicBezTo>
                <a:lnTo>
                  <a:pt x="9995041" y="2741223"/>
                </a:lnTo>
                <a:lnTo>
                  <a:pt x="10012636" y="2729876"/>
                </a:lnTo>
                <a:lnTo>
                  <a:pt x="10044280" y="2726966"/>
                </a:lnTo>
                <a:lnTo>
                  <a:pt x="10057934" y="2735671"/>
                </a:lnTo>
                <a:cubicBezTo>
                  <a:pt x="10075281" y="2744341"/>
                  <a:pt x="10128594" y="2769607"/>
                  <a:pt x="10148373" y="2778987"/>
                </a:cubicBezTo>
                <a:lnTo>
                  <a:pt x="10176601" y="2791940"/>
                </a:lnTo>
                <a:cubicBezTo>
                  <a:pt x="10185319" y="2817937"/>
                  <a:pt x="10238746" y="2788423"/>
                  <a:pt x="10235082" y="2816761"/>
                </a:cubicBezTo>
                <a:cubicBezTo>
                  <a:pt x="10261478" y="2797979"/>
                  <a:pt x="10382486" y="2835579"/>
                  <a:pt x="10421684" y="2833871"/>
                </a:cubicBezTo>
                <a:cubicBezTo>
                  <a:pt x="10427369" y="2846480"/>
                  <a:pt x="10490893" y="2829473"/>
                  <a:pt x="10507376" y="2822262"/>
                </a:cubicBezTo>
                <a:cubicBezTo>
                  <a:pt x="10633551" y="2812985"/>
                  <a:pt x="10703974" y="2842678"/>
                  <a:pt x="10738376" y="2833353"/>
                </a:cubicBezTo>
                <a:cubicBezTo>
                  <a:pt x="10827719" y="2830304"/>
                  <a:pt x="10976757" y="2802522"/>
                  <a:pt x="11043443" y="2803954"/>
                </a:cubicBezTo>
                <a:cubicBezTo>
                  <a:pt x="11049567" y="2823106"/>
                  <a:pt x="11121061" y="2794142"/>
                  <a:pt x="11115269" y="2823367"/>
                </a:cubicBezTo>
                <a:cubicBezTo>
                  <a:pt x="11122168" y="2835110"/>
                  <a:pt x="11139334" y="2833959"/>
                  <a:pt x="11147582" y="2822547"/>
                </a:cubicBezTo>
                <a:cubicBezTo>
                  <a:pt x="11168093" y="2823815"/>
                  <a:pt x="11180424" y="2837446"/>
                  <a:pt x="11201205" y="2818210"/>
                </a:cubicBezTo>
                <a:cubicBezTo>
                  <a:pt x="11229430" y="2819282"/>
                  <a:pt x="11368539" y="2855696"/>
                  <a:pt x="11391726" y="2826386"/>
                </a:cubicBezTo>
                <a:cubicBezTo>
                  <a:pt x="11480791" y="2839198"/>
                  <a:pt x="11451058" y="2820936"/>
                  <a:pt x="11507640" y="2824866"/>
                </a:cubicBezTo>
                <a:cubicBezTo>
                  <a:pt x="11607733" y="2861658"/>
                  <a:pt x="11671908" y="2815146"/>
                  <a:pt x="11718056" y="2821969"/>
                </a:cubicBezTo>
                <a:cubicBezTo>
                  <a:pt x="11816707" y="2792061"/>
                  <a:pt x="11860087" y="2819031"/>
                  <a:pt x="11937926" y="2817058"/>
                </a:cubicBezTo>
                <a:cubicBezTo>
                  <a:pt x="11973607" y="2824139"/>
                  <a:pt x="11989529" y="2794506"/>
                  <a:pt x="12035355" y="2813340"/>
                </a:cubicBezTo>
                <a:cubicBezTo>
                  <a:pt x="12062147" y="2782988"/>
                  <a:pt x="12154841" y="2795794"/>
                  <a:pt x="12179047" y="2788508"/>
                </a:cubicBezTo>
                <a:lnTo>
                  <a:pt x="12192000" y="2788486"/>
                </a:lnTo>
                <a:lnTo>
                  <a:pt x="12192000" y="3378280"/>
                </a:lnTo>
                <a:lnTo>
                  <a:pt x="0" y="337828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9BED5DE8-3895-1394-72A7-80DBB2538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114" y="2039254"/>
            <a:ext cx="7387772" cy="22061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Eğitim</a:t>
            </a:r>
            <a:r>
              <a:rPr lang="en-US" sz="2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8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araştırma</a:t>
            </a:r>
            <a:r>
              <a:rPr lang="en-US" sz="2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8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staj</a:t>
            </a:r>
            <a:r>
              <a:rPr lang="en-US" sz="2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8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istihdam</a:t>
            </a:r>
            <a:r>
              <a:rPr lang="en-US" sz="2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ve</a:t>
            </a:r>
            <a:r>
              <a:rPr lang="en-US" sz="2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toplumsal</a:t>
            </a:r>
            <a:r>
              <a:rPr lang="en-US" sz="2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katkı</a:t>
            </a:r>
            <a:r>
              <a:rPr lang="en-US" sz="2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alanlarında</a:t>
            </a:r>
            <a:r>
              <a:rPr lang="en-US" sz="2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sizlerle</a:t>
            </a:r>
            <a:r>
              <a:rPr lang="en-US" sz="2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birlikte</a:t>
            </a:r>
            <a:r>
              <a:rPr lang="en-US" sz="2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daha</a:t>
            </a:r>
            <a:r>
              <a:rPr lang="en-US" sz="2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fazla</a:t>
            </a:r>
            <a:r>
              <a:rPr lang="en-US" sz="2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iş</a:t>
            </a:r>
            <a:r>
              <a:rPr lang="en-US" sz="2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birliği</a:t>
            </a:r>
            <a:r>
              <a:rPr lang="en-US" sz="2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yapmak</a:t>
            </a:r>
            <a:r>
              <a:rPr lang="en-US" sz="2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istiyoruz</a:t>
            </a:r>
            <a:r>
              <a:rPr lang="en-US" sz="2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. </a:t>
            </a:r>
            <a:br>
              <a:rPr lang="en-US" sz="2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Bu </a:t>
            </a:r>
            <a:r>
              <a:rPr lang="en-US" sz="28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konulardaki</a:t>
            </a:r>
            <a:r>
              <a:rPr lang="en-US" sz="2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önerilerinizi</a:t>
            </a:r>
            <a:r>
              <a:rPr lang="en-US" sz="2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memnuniyetle</a:t>
            </a:r>
            <a:r>
              <a:rPr lang="en-US" sz="2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dinleyeceğiz</a:t>
            </a:r>
            <a:endParaRPr lang="en-US" sz="2800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EFD2FD1-B3A5-4E1D-BCC8-7684A5440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890051" y="0"/>
            <a:ext cx="7301949" cy="918344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651826 w 9517857"/>
              <a:gd name="connsiteY17" fmla="*/ 738338 h 918356"/>
              <a:gd name="connsiteX18" fmla="*/ 727985 w 9517857"/>
              <a:gd name="connsiteY18" fmla="*/ 719826 h 918356"/>
              <a:gd name="connsiteX19" fmla="*/ 778982 w 9517857"/>
              <a:gd name="connsiteY19" fmla="*/ 710142 h 918356"/>
              <a:gd name="connsiteX20" fmla="*/ 849944 w 9517857"/>
              <a:gd name="connsiteY20" fmla="*/ 717987 h 918356"/>
              <a:gd name="connsiteX21" fmla="*/ 921659 w 9517857"/>
              <a:gd name="connsiteY21" fmla="*/ 712695 h 918356"/>
              <a:gd name="connsiteX22" fmla="*/ 930946 w 9517857"/>
              <a:gd name="connsiteY22" fmla="*/ 734046 h 918356"/>
              <a:gd name="connsiteX23" fmla="*/ 986250 w 9517857"/>
              <a:gd name="connsiteY23" fmla="*/ 713530 h 918356"/>
              <a:gd name="connsiteX24" fmla="*/ 1013752 w 9517857"/>
              <a:gd name="connsiteY24" fmla="*/ 713361 h 918356"/>
              <a:gd name="connsiteX25" fmla="*/ 1023734 w 9517857"/>
              <a:gd name="connsiteY25" fmla="*/ 718571 h 918356"/>
              <a:gd name="connsiteX26" fmla="*/ 1063207 w 9517857"/>
              <a:gd name="connsiteY26" fmla="*/ 715651 h 918356"/>
              <a:gd name="connsiteX27" fmla="*/ 1081980 w 9517857"/>
              <a:gd name="connsiteY27" fmla="*/ 738455 h 918356"/>
              <a:gd name="connsiteX28" fmla="*/ 1218120 w 9517857"/>
              <a:gd name="connsiteY28" fmla="*/ 713280 h 918356"/>
              <a:gd name="connsiteX29" fmla="*/ 1397459 w 9517857"/>
              <a:gd name="connsiteY29" fmla="*/ 691190 h 918356"/>
              <a:gd name="connsiteX30" fmla="*/ 1580688 w 9517857"/>
              <a:gd name="connsiteY30" fmla="*/ 693697 h 918356"/>
              <a:gd name="connsiteX31" fmla="*/ 1772334 w 9517857"/>
              <a:gd name="connsiteY31" fmla="*/ 710640 h 918356"/>
              <a:gd name="connsiteX32" fmla="*/ 2002561 w 9517857"/>
              <a:gd name="connsiteY32" fmla="*/ 659917 h 918356"/>
              <a:gd name="connsiteX33" fmla="*/ 2135144 w 9517857"/>
              <a:gd name="connsiteY33" fmla="*/ 636501 h 918356"/>
              <a:gd name="connsiteX34" fmla="*/ 2440292 w 9517857"/>
              <a:gd name="connsiteY34" fmla="*/ 593862 h 918356"/>
              <a:gd name="connsiteX35" fmla="*/ 2547829 w 9517857"/>
              <a:gd name="connsiteY35" fmla="*/ 566150 h 918356"/>
              <a:gd name="connsiteX36" fmla="*/ 2658055 w 9517857"/>
              <a:gd name="connsiteY36" fmla="*/ 578727 h 918356"/>
              <a:gd name="connsiteX37" fmla="*/ 2693698 w 9517857"/>
              <a:gd name="connsiteY37" fmla="*/ 560029 h 918356"/>
              <a:gd name="connsiteX38" fmla="*/ 2699673 w 9517857"/>
              <a:gd name="connsiteY38" fmla="*/ 556400 h 918356"/>
              <a:gd name="connsiteX39" fmla="*/ 2727306 w 9517857"/>
              <a:gd name="connsiteY39" fmla="*/ 550698 h 918356"/>
              <a:gd name="connsiteX40" fmla="*/ 2730451 w 9517857"/>
              <a:gd name="connsiteY40" fmla="*/ 538058 h 918356"/>
              <a:gd name="connsiteX41" fmla="*/ 2768713 w 9517857"/>
              <a:gd name="connsiteY41" fmla="*/ 521575 h 918356"/>
              <a:gd name="connsiteX42" fmla="*/ 2820868 w 9517857"/>
              <a:gd name="connsiteY42" fmla="*/ 514160 h 918356"/>
              <a:gd name="connsiteX43" fmla="*/ 3073635 w 9517857"/>
              <a:gd name="connsiteY43" fmla="*/ 491294 h 918356"/>
              <a:gd name="connsiteX44" fmla="*/ 3222071 w 9517857"/>
              <a:gd name="connsiteY44" fmla="*/ 470559 h 918356"/>
              <a:gd name="connsiteX45" fmla="*/ 3274069 w 9517857"/>
              <a:gd name="connsiteY45" fmla="*/ 451605 h 918356"/>
              <a:gd name="connsiteX46" fmla="*/ 3349632 w 9517857"/>
              <a:gd name="connsiteY46" fmla="*/ 432583 h 918356"/>
              <a:gd name="connsiteX47" fmla="*/ 3479593 w 9517857"/>
              <a:gd name="connsiteY47" fmla="*/ 390437 h 918356"/>
              <a:gd name="connsiteX48" fmla="*/ 3660110 w 9517857"/>
              <a:gd name="connsiteY48" fmla="*/ 348726 h 918356"/>
              <a:gd name="connsiteX49" fmla="*/ 3750023 w 9517857"/>
              <a:gd name="connsiteY49" fmla="*/ 370678 h 918356"/>
              <a:gd name="connsiteX50" fmla="*/ 3844133 w 9517857"/>
              <a:gd name="connsiteY50" fmla="*/ 360648 h 918356"/>
              <a:gd name="connsiteX51" fmla="*/ 3913545 w 9517857"/>
              <a:gd name="connsiteY51" fmla="*/ 344235 h 918356"/>
              <a:gd name="connsiteX52" fmla="*/ 4266740 w 9517857"/>
              <a:gd name="connsiteY52" fmla="*/ 361454 h 918356"/>
              <a:gd name="connsiteX53" fmla="*/ 4430770 w 9517857"/>
              <a:gd name="connsiteY53" fmla="*/ 342643 h 918356"/>
              <a:gd name="connsiteX54" fmla="*/ 4512664 w 9517857"/>
              <a:gd name="connsiteY54" fmla="*/ 319948 h 918356"/>
              <a:gd name="connsiteX55" fmla="*/ 4616423 w 9517857"/>
              <a:gd name="connsiteY55" fmla="*/ 290914 h 918356"/>
              <a:gd name="connsiteX56" fmla="*/ 4691675 w 9517857"/>
              <a:gd name="connsiteY56" fmla="*/ 254011 h 918356"/>
              <a:gd name="connsiteX57" fmla="*/ 4689051 w 9517857"/>
              <a:gd name="connsiteY57" fmla="*/ 250968 h 918356"/>
              <a:gd name="connsiteX58" fmla="*/ 4719994 w 9517857"/>
              <a:gd name="connsiteY58" fmla="*/ 245307 h 918356"/>
              <a:gd name="connsiteX59" fmla="*/ 4752894 w 9517857"/>
              <a:gd name="connsiteY59" fmla="*/ 239875 h 918356"/>
              <a:gd name="connsiteX60" fmla="*/ 4769329 w 9517857"/>
              <a:gd name="connsiteY60" fmla="*/ 233585 h 918356"/>
              <a:gd name="connsiteX61" fmla="*/ 4775634 w 9517857"/>
              <a:gd name="connsiteY61" fmla="*/ 234063 h 918356"/>
              <a:gd name="connsiteX62" fmla="*/ 4790452 w 9517857"/>
              <a:gd name="connsiteY62" fmla="*/ 233572 h 918356"/>
              <a:gd name="connsiteX63" fmla="*/ 4789062 w 9517857"/>
              <a:gd name="connsiteY63" fmla="*/ 241924 h 918356"/>
              <a:gd name="connsiteX64" fmla="*/ 4827826 w 9517857"/>
              <a:gd name="connsiteY64" fmla="*/ 246977 h 918356"/>
              <a:gd name="connsiteX65" fmla="*/ 4892569 w 9517857"/>
              <a:gd name="connsiteY65" fmla="*/ 249933 h 918356"/>
              <a:gd name="connsiteX66" fmla="*/ 4896611 w 9517857"/>
              <a:gd name="connsiteY66" fmla="*/ 240448 h 918356"/>
              <a:gd name="connsiteX67" fmla="*/ 4917286 w 9517857"/>
              <a:gd name="connsiteY67" fmla="*/ 243659 h 918356"/>
              <a:gd name="connsiteX68" fmla="*/ 4981173 w 9517857"/>
              <a:gd name="connsiteY68" fmla="*/ 247103 h 918356"/>
              <a:gd name="connsiteX69" fmla="*/ 5060397 w 9517857"/>
              <a:gd name="connsiteY69" fmla="*/ 263688 h 918356"/>
              <a:gd name="connsiteX70" fmla="*/ 5252996 w 9517857"/>
              <a:gd name="connsiteY70" fmla="*/ 270655 h 918356"/>
              <a:gd name="connsiteX71" fmla="*/ 5358056 w 9517857"/>
              <a:gd name="connsiteY71" fmla="*/ 247248 h 918356"/>
              <a:gd name="connsiteX72" fmla="*/ 5426496 w 9517857"/>
              <a:gd name="connsiteY72" fmla="*/ 235142 h 918356"/>
              <a:gd name="connsiteX73" fmla="*/ 5497161 w 9517857"/>
              <a:gd name="connsiteY73" fmla="*/ 228808 h 918356"/>
              <a:gd name="connsiteX74" fmla="*/ 5826043 w 9517857"/>
              <a:gd name="connsiteY74" fmla="*/ 148073 h 918356"/>
              <a:gd name="connsiteX75" fmla="*/ 6013415 w 9517857"/>
              <a:gd name="connsiteY75" fmla="*/ 137316 h 918356"/>
              <a:gd name="connsiteX76" fmla="*/ 6080994 w 9517857"/>
              <a:gd name="connsiteY76" fmla="*/ 142938 h 918356"/>
              <a:gd name="connsiteX77" fmla="*/ 6194152 w 9517857"/>
              <a:gd name="connsiteY77" fmla="*/ 151772 h 918356"/>
              <a:gd name="connsiteX78" fmla="*/ 6281379 w 9517857"/>
              <a:gd name="connsiteY78" fmla="*/ 181626 h 918356"/>
              <a:gd name="connsiteX79" fmla="*/ 6374947 w 9517857"/>
              <a:gd name="connsiteY79" fmla="*/ 179799 h 918356"/>
              <a:gd name="connsiteX80" fmla="*/ 6448518 w 9517857"/>
              <a:gd name="connsiteY80" fmla="*/ 164378 h 918356"/>
              <a:gd name="connsiteX81" fmla="*/ 6544700 w 9517857"/>
              <a:gd name="connsiteY81" fmla="*/ 167161 h 918356"/>
              <a:gd name="connsiteX82" fmla="*/ 6648353 w 9517857"/>
              <a:gd name="connsiteY82" fmla="*/ 172250 h 918356"/>
              <a:gd name="connsiteX83" fmla="*/ 6736227 w 9517857"/>
              <a:gd name="connsiteY83" fmla="*/ 173216 h 918356"/>
              <a:gd name="connsiteX84" fmla="*/ 6977218 w 9517857"/>
              <a:gd name="connsiteY84" fmla="*/ 184289 h 918356"/>
              <a:gd name="connsiteX85" fmla="*/ 7065221 w 9517857"/>
              <a:gd name="connsiteY85" fmla="*/ 227531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4 w 9517857"/>
              <a:gd name="connsiteY90" fmla="*/ 19054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410677 w 9517857"/>
              <a:gd name="connsiteY93" fmla="*/ 172167 h 918356"/>
              <a:gd name="connsiteX94" fmla="*/ 8617841 w 9517857"/>
              <a:gd name="connsiteY94" fmla="*/ 155167 h 918356"/>
              <a:gd name="connsiteX95" fmla="*/ 8715976 w 9517857"/>
              <a:gd name="connsiteY95" fmla="*/ 178374 h 918356"/>
              <a:gd name="connsiteX96" fmla="*/ 8778827 w 9517857"/>
              <a:gd name="connsiteY96" fmla="*/ 172936 h 918356"/>
              <a:gd name="connsiteX97" fmla="*/ 8840778 w 9517857"/>
              <a:gd name="connsiteY97" fmla="*/ 143149 h 918356"/>
              <a:gd name="connsiteX98" fmla="*/ 9010380 w 9517857"/>
              <a:gd name="connsiteY98" fmla="*/ 91891 h 918356"/>
              <a:gd name="connsiteX99" fmla="*/ 9110856 w 9517857"/>
              <a:gd name="connsiteY99" fmla="*/ 70997 h 918356"/>
              <a:gd name="connsiteX100" fmla="*/ 9268817 w 9517857"/>
              <a:gd name="connsiteY100" fmla="*/ 53082 h 918356"/>
              <a:gd name="connsiteX101" fmla="*/ 9316667 w 9517857"/>
              <a:gd name="connsiteY101" fmla="*/ 45047 h 918356"/>
              <a:gd name="connsiteX102" fmla="*/ 9428209 w 9517857"/>
              <a:gd name="connsiteY102" fmla="*/ 29923 h 918356"/>
              <a:gd name="connsiteX103" fmla="*/ 9517856 w 9517857"/>
              <a:gd name="connsiteY103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651826 w 9517857"/>
              <a:gd name="connsiteY17" fmla="*/ 738338 h 918356"/>
              <a:gd name="connsiteX18" fmla="*/ 727985 w 9517857"/>
              <a:gd name="connsiteY18" fmla="*/ 719826 h 918356"/>
              <a:gd name="connsiteX19" fmla="*/ 778982 w 9517857"/>
              <a:gd name="connsiteY19" fmla="*/ 710142 h 918356"/>
              <a:gd name="connsiteX20" fmla="*/ 849944 w 9517857"/>
              <a:gd name="connsiteY20" fmla="*/ 717987 h 918356"/>
              <a:gd name="connsiteX21" fmla="*/ 921659 w 9517857"/>
              <a:gd name="connsiteY21" fmla="*/ 712695 h 918356"/>
              <a:gd name="connsiteX22" fmla="*/ 930946 w 9517857"/>
              <a:gd name="connsiteY22" fmla="*/ 734046 h 918356"/>
              <a:gd name="connsiteX23" fmla="*/ 986250 w 9517857"/>
              <a:gd name="connsiteY23" fmla="*/ 713530 h 918356"/>
              <a:gd name="connsiteX24" fmla="*/ 1013752 w 9517857"/>
              <a:gd name="connsiteY24" fmla="*/ 713361 h 918356"/>
              <a:gd name="connsiteX25" fmla="*/ 1023734 w 9517857"/>
              <a:gd name="connsiteY25" fmla="*/ 718571 h 918356"/>
              <a:gd name="connsiteX26" fmla="*/ 1063207 w 9517857"/>
              <a:gd name="connsiteY26" fmla="*/ 715651 h 918356"/>
              <a:gd name="connsiteX27" fmla="*/ 1081980 w 9517857"/>
              <a:gd name="connsiteY27" fmla="*/ 738455 h 918356"/>
              <a:gd name="connsiteX28" fmla="*/ 1218120 w 9517857"/>
              <a:gd name="connsiteY28" fmla="*/ 713280 h 918356"/>
              <a:gd name="connsiteX29" fmla="*/ 1397459 w 9517857"/>
              <a:gd name="connsiteY29" fmla="*/ 691190 h 918356"/>
              <a:gd name="connsiteX30" fmla="*/ 1580688 w 9517857"/>
              <a:gd name="connsiteY30" fmla="*/ 693697 h 918356"/>
              <a:gd name="connsiteX31" fmla="*/ 1772334 w 9517857"/>
              <a:gd name="connsiteY31" fmla="*/ 710640 h 918356"/>
              <a:gd name="connsiteX32" fmla="*/ 2002561 w 9517857"/>
              <a:gd name="connsiteY32" fmla="*/ 659917 h 918356"/>
              <a:gd name="connsiteX33" fmla="*/ 2135144 w 9517857"/>
              <a:gd name="connsiteY33" fmla="*/ 636501 h 918356"/>
              <a:gd name="connsiteX34" fmla="*/ 2440292 w 9517857"/>
              <a:gd name="connsiteY34" fmla="*/ 593862 h 918356"/>
              <a:gd name="connsiteX35" fmla="*/ 2547829 w 9517857"/>
              <a:gd name="connsiteY35" fmla="*/ 566150 h 918356"/>
              <a:gd name="connsiteX36" fmla="*/ 2658055 w 9517857"/>
              <a:gd name="connsiteY36" fmla="*/ 578727 h 918356"/>
              <a:gd name="connsiteX37" fmla="*/ 2693698 w 9517857"/>
              <a:gd name="connsiteY37" fmla="*/ 560029 h 918356"/>
              <a:gd name="connsiteX38" fmla="*/ 2699673 w 9517857"/>
              <a:gd name="connsiteY38" fmla="*/ 556400 h 918356"/>
              <a:gd name="connsiteX39" fmla="*/ 2727306 w 9517857"/>
              <a:gd name="connsiteY39" fmla="*/ 550698 h 918356"/>
              <a:gd name="connsiteX40" fmla="*/ 2730451 w 9517857"/>
              <a:gd name="connsiteY40" fmla="*/ 538058 h 918356"/>
              <a:gd name="connsiteX41" fmla="*/ 2768713 w 9517857"/>
              <a:gd name="connsiteY41" fmla="*/ 521575 h 918356"/>
              <a:gd name="connsiteX42" fmla="*/ 2820868 w 9517857"/>
              <a:gd name="connsiteY42" fmla="*/ 514160 h 918356"/>
              <a:gd name="connsiteX43" fmla="*/ 3073635 w 9517857"/>
              <a:gd name="connsiteY43" fmla="*/ 491294 h 918356"/>
              <a:gd name="connsiteX44" fmla="*/ 3222071 w 9517857"/>
              <a:gd name="connsiteY44" fmla="*/ 470559 h 918356"/>
              <a:gd name="connsiteX45" fmla="*/ 3274069 w 9517857"/>
              <a:gd name="connsiteY45" fmla="*/ 451605 h 918356"/>
              <a:gd name="connsiteX46" fmla="*/ 3349632 w 9517857"/>
              <a:gd name="connsiteY46" fmla="*/ 432583 h 918356"/>
              <a:gd name="connsiteX47" fmla="*/ 3479593 w 9517857"/>
              <a:gd name="connsiteY47" fmla="*/ 390437 h 918356"/>
              <a:gd name="connsiteX48" fmla="*/ 3660110 w 9517857"/>
              <a:gd name="connsiteY48" fmla="*/ 348726 h 918356"/>
              <a:gd name="connsiteX49" fmla="*/ 3750023 w 9517857"/>
              <a:gd name="connsiteY49" fmla="*/ 370678 h 918356"/>
              <a:gd name="connsiteX50" fmla="*/ 3844133 w 9517857"/>
              <a:gd name="connsiteY50" fmla="*/ 360648 h 918356"/>
              <a:gd name="connsiteX51" fmla="*/ 3913545 w 9517857"/>
              <a:gd name="connsiteY51" fmla="*/ 344235 h 918356"/>
              <a:gd name="connsiteX52" fmla="*/ 4266740 w 9517857"/>
              <a:gd name="connsiteY52" fmla="*/ 361454 h 918356"/>
              <a:gd name="connsiteX53" fmla="*/ 4430770 w 9517857"/>
              <a:gd name="connsiteY53" fmla="*/ 342643 h 918356"/>
              <a:gd name="connsiteX54" fmla="*/ 4512664 w 9517857"/>
              <a:gd name="connsiteY54" fmla="*/ 319948 h 918356"/>
              <a:gd name="connsiteX55" fmla="*/ 4616423 w 9517857"/>
              <a:gd name="connsiteY55" fmla="*/ 290914 h 918356"/>
              <a:gd name="connsiteX56" fmla="*/ 4691675 w 9517857"/>
              <a:gd name="connsiteY56" fmla="*/ 254011 h 918356"/>
              <a:gd name="connsiteX57" fmla="*/ 4689051 w 9517857"/>
              <a:gd name="connsiteY57" fmla="*/ 250968 h 918356"/>
              <a:gd name="connsiteX58" fmla="*/ 4719994 w 9517857"/>
              <a:gd name="connsiteY58" fmla="*/ 245307 h 918356"/>
              <a:gd name="connsiteX59" fmla="*/ 4752894 w 9517857"/>
              <a:gd name="connsiteY59" fmla="*/ 239875 h 918356"/>
              <a:gd name="connsiteX60" fmla="*/ 4769329 w 9517857"/>
              <a:gd name="connsiteY60" fmla="*/ 233585 h 918356"/>
              <a:gd name="connsiteX61" fmla="*/ 4775634 w 9517857"/>
              <a:gd name="connsiteY61" fmla="*/ 234063 h 918356"/>
              <a:gd name="connsiteX62" fmla="*/ 4790452 w 9517857"/>
              <a:gd name="connsiteY62" fmla="*/ 233572 h 918356"/>
              <a:gd name="connsiteX63" fmla="*/ 4789062 w 9517857"/>
              <a:gd name="connsiteY63" fmla="*/ 241924 h 918356"/>
              <a:gd name="connsiteX64" fmla="*/ 4827826 w 9517857"/>
              <a:gd name="connsiteY64" fmla="*/ 246977 h 918356"/>
              <a:gd name="connsiteX65" fmla="*/ 4892569 w 9517857"/>
              <a:gd name="connsiteY65" fmla="*/ 249933 h 918356"/>
              <a:gd name="connsiteX66" fmla="*/ 4896611 w 9517857"/>
              <a:gd name="connsiteY66" fmla="*/ 240448 h 918356"/>
              <a:gd name="connsiteX67" fmla="*/ 4917286 w 9517857"/>
              <a:gd name="connsiteY67" fmla="*/ 243659 h 918356"/>
              <a:gd name="connsiteX68" fmla="*/ 4981173 w 9517857"/>
              <a:gd name="connsiteY68" fmla="*/ 247103 h 918356"/>
              <a:gd name="connsiteX69" fmla="*/ 5060397 w 9517857"/>
              <a:gd name="connsiteY69" fmla="*/ 263688 h 918356"/>
              <a:gd name="connsiteX70" fmla="*/ 5252996 w 9517857"/>
              <a:gd name="connsiteY70" fmla="*/ 270655 h 918356"/>
              <a:gd name="connsiteX71" fmla="*/ 5358056 w 9517857"/>
              <a:gd name="connsiteY71" fmla="*/ 247248 h 918356"/>
              <a:gd name="connsiteX72" fmla="*/ 5426496 w 9517857"/>
              <a:gd name="connsiteY72" fmla="*/ 235142 h 918356"/>
              <a:gd name="connsiteX73" fmla="*/ 5497161 w 9517857"/>
              <a:gd name="connsiteY73" fmla="*/ 228808 h 918356"/>
              <a:gd name="connsiteX74" fmla="*/ 5826043 w 9517857"/>
              <a:gd name="connsiteY74" fmla="*/ 148073 h 918356"/>
              <a:gd name="connsiteX75" fmla="*/ 6013415 w 9517857"/>
              <a:gd name="connsiteY75" fmla="*/ 137316 h 918356"/>
              <a:gd name="connsiteX76" fmla="*/ 6080994 w 9517857"/>
              <a:gd name="connsiteY76" fmla="*/ 142938 h 918356"/>
              <a:gd name="connsiteX77" fmla="*/ 6194152 w 9517857"/>
              <a:gd name="connsiteY77" fmla="*/ 151772 h 918356"/>
              <a:gd name="connsiteX78" fmla="*/ 6281379 w 9517857"/>
              <a:gd name="connsiteY78" fmla="*/ 181626 h 918356"/>
              <a:gd name="connsiteX79" fmla="*/ 6374947 w 9517857"/>
              <a:gd name="connsiteY79" fmla="*/ 179799 h 918356"/>
              <a:gd name="connsiteX80" fmla="*/ 6448518 w 9517857"/>
              <a:gd name="connsiteY80" fmla="*/ 164378 h 918356"/>
              <a:gd name="connsiteX81" fmla="*/ 6544700 w 9517857"/>
              <a:gd name="connsiteY81" fmla="*/ 167161 h 918356"/>
              <a:gd name="connsiteX82" fmla="*/ 6648353 w 9517857"/>
              <a:gd name="connsiteY82" fmla="*/ 172250 h 918356"/>
              <a:gd name="connsiteX83" fmla="*/ 6736227 w 9517857"/>
              <a:gd name="connsiteY83" fmla="*/ 173216 h 918356"/>
              <a:gd name="connsiteX84" fmla="*/ 6977218 w 9517857"/>
              <a:gd name="connsiteY84" fmla="*/ 184289 h 918356"/>
              <a:gd name="connsiteX85" fmla="*/ 7065221 w 9517857"/>
              <a:gd name="connsiteY85" fmla="*/ 227531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4 w 9517857"/>
              <a:gd name="connsiteY90" fmla="*/ 19054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  <a:gd name="connsiteX102" fmla="*/ 9517856 w 9517857"/>
              <a:gd name="connsiteY102" fmla="*/ 0 h 918356"/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6423 w 9517857"/>
              <a:gd name="connsiteY3" fmla="*/ 247919 h 918356"/>
              <a:gd name="connsiteX4" fmla="*/ 4685225 w 9517857"/>
              <a:gd name="connsiteY4" fmla="*/ 246530 h 918356"/>
              <a:gd name="connsiteX5" fmla="*/ 4686133 w 9517857"/>
              <a:gd name="connsiteY5" fmla="*/ 246727 h 918356"/>
              <a:gd name="connsiteX6" fmla="*/ 4686423 w 9517857"/>
              <a:gd name="connsiteY6" fmla="*/ 247919 h 918356"/>
              <a:gd name="connsiteX7" fmla="*/ 4685225 w 9517857"/>
              <a:gd name="connsiteY7" fmla="*/ 246530 h 918356"/>
              <a:gd name="connsiteX8" fmla="*/ 9517856 w 9517857"/>
              <a:gd name="connsiteY8" fmla="*/ 0 h 918356"/>
              <a:gd name="connsiteX9" fmla="*/ 9517857 w 9517857"/>
              <a:gd name="connsiteY9" fmla="*/ 12 h 918356"/>
              <a:gd name="connsiteX10" fmla="*/ 9517857 w 9517857"/>
              <a:gd name="connsiteY10" fmla="*/ 918356 h 918356"/>
              <a:gd name="connsiteX11" fmla="*/ 14604 w 9517857"/>
              <a:gd name="connsiteY11" fmla="*/ 918356 h 918356"/>
              <a:gd name="connsiteX12" fmla="*/ 12841 w 9517857"/>
              <a:gd name="connsiteY12" fmla="*/ 917763 h 918356"/>
              <a:gd name="connsiteX13" fmla="*/ 93 w 9517857"/>
              <a:gd name="connsiteY13" fmla="*/ 912471 h 918356"/>
              <a:gd name="connsiteX14" fmla="*/ 58674 w 9517857"/>
              <a:gd name="connsiteY14" fmla="*/ 890322 h 918356"/>
              <a:gd name="connsiteX15" fmla="*/ 275005 w 9517857"/>
              <a:gd name="connsiteY15" fmla="*/ 807229 h 918356"/>
              <a:gd name="connsiteX16" fmla="*/ 587824 w 9517857"/>
              <a:gd name="connsiteY16" fmla="*/ 798195 h 918356"/>
              <a:gd name="connsiteX17" fmla="*/ 651826 w 9517857"/>
              <a:gd name="connsiteY17" fmla="*/ 738338 h 918356"/>
              <a:gd name="connsiteX18" fmla="*/ 727985 w 9517857"/>
              <a:gd name="connsiteY18" fmla="*/ 719826 h 918356"/>
              <a:gd name="connsiteX19" fmla="*/ 778982 w 9517857"/>
              <a:gd name="connsiteY19" fmla="*/ 710142 h 918356"/>
              <a:gd name="connsiteX20" fmla="*/ 849944 w 9517857"/>
              <a:gd name="connsiteY20" fmla="*/ 717987 h 918356"/>
              <a:gd name="connsiteX21" fmla="*/ 921659 w 9517857"/>
              <a:gd name="connsiteY21" fmla="*/ 712695 h 918356"/>
              <a:gd name="connsiteX22" fmla="*/ 930946 w 9517857"/>
              <a:gd name="connsiteY22" fmla="*/ 734046 h 918356"/>
              <a:gd name="connsiteX23" fmla="*/ 986250 w 9517857"/>
              <a:gd name="connsiteY23" fmla="*/ 713530 h 918356"/>
              <a:gd name="connsiteX24" fmla="*/ 1013752 w 9517857"/>
              <a:gd name="connsiteY24" fmla="*/ 713361 h 918356"/>
              <a:gd name="connsiteX25" fmla="*/ 1023734 w 9517857"/>
              <a:gd name="connsiteY25" fmla="*/ 718571 h 918356"/>
              <a:gd name="connsiteX26" fmla="*/ 1063207 w 9517857"/>
              <a:gd name="connsiteY26" fmla="*/ 715651 h 918356"/>
              <a:gd name="connsiteX27" fmla="*/ 1081980 w 9517857"/>
              <a:gd name="connsiteY27" fmla="*/ 738455 h 918356"/>
              <a:gd name="connsiteX28" fmla="*/ 1218120 w 9517857"/>
              <a:gd name="connsiteY28" fmla="*/ 713280 h 918356"/>
              <a:gd name="connsiteX29" fmla="*/ 1397459 w 9517857"/>
              <a:gd name="connsiteY29" fmla="*/ 691190 h 918356"/>
              <a:gd name="connsiteX30" fmla="*/ 1580688 w 9517857"/>
              <a:gd name="connsiteY30" fmla="*/ 693697 h 918356"/>
              <a:gd name="connsiteX31" fmla="*/ 1772334 w 9517857"/>
              <a:gd name="connsiteY31" fmla="*/ 710640 h 918356"/>
              <a:gd name="connsiteX32" fmla="*/ 2002561 w 9517857"/>
              <a:gd name="connsiteY32" fmla="*/ 659917 h 918356"/>
              <a:gd name="connsiteX33" fmla="*/ 2135144 w 9517857"/>
              <a:gd name="connsiteY33" fmla="*/ 636501 h 918356"/>
              <a:gd name="connsiteX34" fmla="*/ 2440292 w 9517857"/>
              <a:gd name="connsiteY34" fmla="*/ 593862 h 918356"/>
              <a:gd name="connsiteX35" fmla="*/ 2547829 w 9517857"/>
              <a:gd name="connsiteY35" fmla="*/ 566150 h 918356"/>
              <a:gd name="connsiteX36" fmla="*/ 2658055 w 9517857"/>
              <a:gd name="connsiteY36" fmla="*/ 578727 h 918356"/>
              <a:gd name="connsiteX37" fmla="*/ 2693698 w 9517857"/>
              <a:gd name="connsiteY37" fmla="*/ 560029 h 918356"/>
              <a:gd name="connsiteX38" fmla="*/ 2699673 w 9517857"/>
              <a:gd name="connsiteY38" fmla="*/ 556400 h 918356"/>
              <a:gd name="connsiteX39" fmla="*/ 2727306 w 9517857"/>
              <a:gd name="connsiteY39" fmla="*/ 550698 h 918356"/>
              <a:gd name="connsiteX40" fmla="*/ 2730451 w 9517857"/>
              <a:gd name="connsiteY40" fmla="*/ 538058 h 918356"/>
              <a:gd name="connsiteX41" fmla="*/ 2768713 w 9517857"/>
              <a:gd name="connsiteY41" fmla="*/ 521575 h 918356"/>
              <a:gd name="connsiteX42" fmla="*/ 2820868 w 9517857"/>
              <a:gd name="connsiteY42" fmla="*/ 514160 h 918356"/>
              <a:gd name="connsiteX43" fmla="*/ 3073635 w 9517857"/>
              <a:gd name="connsiteY43" fmla="*/ 491294 h 918356"/>
              <a:gd name="connsiteX44" fmla="*/ 3222071 w 9517857"/>
              <a:gd name="connsiteY44" fmla="*/ 470559 h 918356"/>
              <a:gd name="connsiteX45" fmla="*/ 3274069 w 9517857"/>
              <a:gd name="connsiteY45" fmla="*/ 451605 h 918356"/>
              <a:gd name="connsiteX46" fmla="*/ 3349632 w 9517857"/>
              <a:gd name="connsiteY46" fmla="*/ 432583 h 918356"/>
              <a:gd name="connsiteX47" fmla="*/ 3479593 w 9517857"/>
              <a:gd name="connsiteY47" fmla="*/ 390437 h 918356"/>
              <a:gd name="connsiteX48" fmla="*/ 3660110 w 9517857"/>
              <a:gd name="connsiteY48" fmla="*/ 348726 h 918356"/>
              <a:gd name="connsiteX49" fmla="*/ 3750023 w 9517857"/>
              <a:gd name="connsiteY49" fmla="*/ 370678 h 918356"/>
              <a:gd name="connsiteX50" fmla="*/ 3844133 w 9517857"/>
              <a:gd name="connsiteY50" fmla="*/ 360648 h 918356"/>
              <a:gd name="connsiteX51" fmla="*/ 3913545 w 9517857"/>
              <a:gd name="connsiteY51" fmla="*/ 344235 h 918356"/>
              <a:gd name="connsiteX52" fmla="*/ 4266740 w 9517857"/>
              <a:gd name="connsiteY52" fmla="*/ 361454 h 918356"/>
              <a:gd name="connsiteX53" fmla="*/ 4430770 w 9517857"/>
              <a:gd name="connsiteY53" fmla="*/ 342643 h 918356"/>
              <a:gd name="connsiteX54" fmla="*/ 4512664 w 9517857"/>
              <a:gd name="connsiteY54" fmla="*/ 319948 h 918356"/>
              <a:gd name="connsiteX55" fmla="*/ 4616423 w 9517857"/>
              <a:gd name="connsiteY55" fmla="*/ 290914 h 918356"/>
              <a:gd name="connsiteX56" fmla="*/ 4691675 w 9517857"/>
              <a:gd name="connsiteY56" fmla="*/ 254011 h 918356"/>
              <a:gd name="connsiteX57" fmla="*/ 4689051 w 9517857"/>
              <a:gd name="connsiteY57" fmla="*/ 250968 h 918356"/>
              <a:gd name="connsiteX58" fmla="*/ 4719994 w 9517857"/>
              <a:gd name="connsiteY58" fmla="*/ 245307 h 918356"/>
              <a:gd name="connsiteX59" fmla="*/ 4752894 w 9517857"/>
              <a:gd name="connsiteY59" fmla="*/ 239875 h 918356"/>
              <a:gd name="connsiteX60" fmla="*/ 4769329 w 9517857"/>
              <a:gd name="connsiteY60" fmla="*/ 233585 h 918356"/>
              <a:gd name="connsiteX61" fmla="*/ 4775634 w 9517857"/>
              <a:gd name="connsiteY61" fmla="*/ 234063 h 918356"/>
              <a:gd name="connsiteX62" fmla="*/ 4790452 w 9517857"/>
              <a:gd name="connsiteY62" fmla="*/ 233572 h 918356"/>
              <a:gd name="connsiteX63" fmla="*/ 4789062 w 9517857"/>
              <a:gd name="connsiteY63" fmla="*/ 241924 h 918356"/>
              <a:gd name="connsiteX64" fmla="*/ 4827826 w 9517857"/>
              <a:gd name="connsiteY64" fmla="*/ 246977 h 918356"/>
              <a:gd name="connsiteX65" fmla="*/ 4892569 w 9517857"/>
              <a:gd name="connsiteY65" fmla="*/ 249933 h 918356"/>
              <a:gd name="connsiteX66" fmla="*/ 4896611 w 9517857"/>
              <a:gd name="connsiteY66" fmla="*/ 240448 h 918356"/>
              <a:gd name="connsiteX67" fmla="*/ 4917286 w 9517857"/>
              <a:gd name="connsiteY67" fmla="*/ 243659 h 918356"/>
              <a:gd name="connsiteX68" fmla="*/ 4981173 w 9517857"/>
              <a:gd name="connsiteY68" fmla="*/ 247103 h 918356"/>
              <a:gd name="connsiteX69" fmla="*/ 5060397 w 9517857"/>
              <a:gd name="connsiteY69" fmla="*/ 263688 h 918356"/>
              <a:gd name="connsiteX70" fmla="*/ 5252996 w 9517857"/>
              <a:gd name="connsiteY70" fmla="*/ 270655 h 918356"/>
              <a:gd name="connsiteX71" fmla="*/ 5358056 w 9517857"/>
              <a:gd name="connsiteY71" fmla="*/ 247248 h 918356"/>
              <a:gd name="connsiteX72" fmla="*/ 5426496 w 9517857"/>
              <a:gd name="connsiteY72" fmla="*/ 235142 h 918356"/>
              <a:gd name="connsiteX73" fmla="*/ 5497161 w 9517857"/>
              <a:gd name="connsiteY73" fmla="*/ 228808 h 918356"/>
              <a:gd name="connsiteX74" fmla="*/ 5826043 w 9517857"/>
              <a:gd name="connsiteY74" fmla="*/ 148073 h 918356"/>
              <a:gd name="connsiteX75" fmla="*/ 6013415 w 9517857"/>
              <a:gd name="connsiteY75" fmla="*/ 137316 h 918356"/>
              <a:gd name="connsiteX76" fmla="*/ 6080994 w 9517857"/>
              <a:gd name="connsiteY76" fmla="*/ 142938 h 918356"/>
              <a:gd name="connsiteX77" fmla="*/ 6194152 w 9517857"/>
              <a:gd name="connsiteY77" fmla="*/ 151772 h 918356"/>
              <a:gd name="connsiteX78" fmla="*/ 6281379 w 9517857"/>
              <a:gd name="connsiteY78" fmla="*/ 181626 h 918356"/>
              <a:gd name="connsiteX79" fmla="*/ 6374947 w 9517857"/>
              <a:gd name="connsiteY79" fmla="*/ 179799 h 918356"/>
              <a:gd name="connsiteX80" fmla="*/ 6448518 w 9517857"/>
              <a:gd name="connsiteY80" fmla="*/ 164378 h 918356"/>
              <a:gd name="connsiteX81" fmla="*/ 6544700 w 9517857"/>
              <a:gd name="connsiteY81" fmla="*/ 167161 h 918356"/>
              <a:gd name="connsiteX82" fmla="*/ 6648353 w 9517857"/>
              <a:gd name="connsiteY82" fmla="*/ 172250 h 918356"/>
              <a:gd name="connsiteX83" fmla="*/ 6736227 w 9517857"/>
              <a:gd name="connsiteY83" fmla="*/ 173216 h 918356"/>
              <a:gd name="connsiteX84" fmla="*/ 6977218 w 9517857"/>
              <a:gd name="connsiteY84" fmla="*/ 184289 h 918356"/>
              <a:gd name="connsiteX85" fmla="*/ 7065221 w 9517857"/>
              <a:gd name="connsiteY85" fmla="*/ 227531 h 918356"/>
              <a:gd name="connsiteX86" fmla="*/ 7565449 w 9517857"/>
              <a:gd name="connsiteY86" fmla="*/ 258950 h 918356"/>
              <a:gd name="connsiteX87" fmla="*/ 7599285 w 9517857"/>
              <a:gd name="connsiteY87" fmla="*/ 266021 h 918356"/>
              <a:gd name="connsiteX88" fmla="*/ 7644411 w 9517857"/>
              <a:gd name="connsiteY88" fmla="*/ 258986 h 918356"/>
              <a:gd name="connsiteX89" fmla="*/ 7825110 w 9517857"/>
              <a:gd name="connsiteY89" fmla="*/ 229109 h 918356"/>
              <a:gd name="connsiteX90" fmla="*/ 7965804 w 9517857"/>
              <a:gd name="connsiteY90" fmla="*/ 190545 h 918356"/>
              <a:gd name="connsiteX91" fmla="*/ 8147401 w 9517857"/>
              <a:gd name="connsiteY91" fmla="*/ 205617 h 918356"/>
              <a:gd name="connsiteX92" fmla="*/ 8256033 w 9517857"/>
              <a:gd name="connsiteY92" fmla="*/ 193713 h 918356"/>
              <a:gd name="connsiteX93" fmla="*/ 8551625 w 9517857"/>
              <a:gd name="connsiteY93" fmla="*/ 16151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  <a:gd name="connsiteX102" fmla="*/ 9517856 w 9517857"/>
              <a:gd name="connsiteY102" fmla="*/ 0 h 918356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0292 w 9517857"/>
              <a:gd name="connsiteY34" fmla="*/ 593850 h 918344"/>
              <a:gd name="connsiteX35" fmla="*/ 2547829 w 9517857"/>
              <a:gd name="connsiteY35" fmla="*/ 566138 h 918344"/>
              <a:gd name="connsiteX36" fmla="*/ 2658055 w 9517857"/>
              <a:gd name="connsiteY36" fmla="*/ 578715 h 918344"/>
              <a:gd name="connsiteX37" fmla="*/ 2693698 w 9517857"/>
              <a:gd name="connsiteY37" fmla="*/ 560017 h 918344"/>
              <a:gd name="connsiteX38" fmla="*/ 2699673 w 9517857"/>
              <a:gd name="connsiteY38" fmla="*/ 556388 h 918344"/>
              <a:gd name="connsiteX39" fmla="*/ 2727306 w 9517857"/>
              <a:gd name="connsiteY39" fmla="*/ 550686 h 918344"/>
              <a:gd name="connsiteX40" fmla="*/ 2730451 w 9517857"/>
              <a:gd name="connsiteY40" fmla="*/ 538046 h 918344"/>
              <a:gd name="connsiteX41" fmla="*/ 2768713 w 9517857"/>
              <a:gd name="connsiteY41" fmla="*/ 521563 h 918344"/>
              <a:gd name="connsiteX42" fmla="*/ 2820868 w 9517857"/>
              <a:gd name="connsiteY42" fmla="*/ 514148 h 918344"/>
              <a:gd name="connsiteX43" fmla="*/ 3073635 w 9517857"/>
              <a:gd name="connsiteY43" fmla="*/ 491282 h 918344"/>
              <a:gd name="connsiteX44" fmla="*/ 3222071 w 9517857"/>
              <a:gd name="connsiteY44" fmla="*/ 470547 h 918344"/>
              <a:gd name="connsiteX45" fmla="*/ 3274069 w 9517857"/>
              <a:gd name="connsiteY45" fmla="*/ 451593 h 918344"/>
              <a:gd name="connsiteX46" fmla="*/ 3349632 w 9517857"/>
              <a:gd name="connsiteY46" fmla="*/ 432571 h 918344"/>
              <a:gd name="connsiteX47" fmla="*/ 3479593 w 9517857"/>
              <a:gd name="connsiteY47" fmla="*/ 390425 h 918344"/>
              <a:gd name="connsiteX48" fmla="*/ 3660110 w 9517857"/>
              <a:gd name="connsiteY48" fmla="*/ 348714 h 918344"/>
              <a:gd name="connsiteX49" fmla="*/ 3750023 w 9517857"/>
              <a:gd name="connsiteY49" fmla="*/ 370666 h 918344"/>
              <a:gd name="connsiteX50" fmla="*/ 3844133 w 9517857"/>
              <a:gd name="connsiteY50" fmla="*/ 360636 h 918344"/>
              <a:gd name="connsiteX51" fmla="*/ 3913545 w 9517857"/>
              <a:gd name="connsiteY51" fmla="*/ 344223 h 918344"/>
              <a:gd name="connsiteX52" fmla="*/ 4266740 w 9517857"/>
              <a:gd name="connsiteY52" fmla="*/ 361442 h 918344"/>
              <a:gd name="connsiteX53" fmla="*/ 4430770 w 9517857"/>
              <a:gd name="connsiteY53" fmla="*/ 342631 h 918344"/>
              <a:gd name="connsiteX54" fmla="*/ 4512664 w 9517857"/>
              <a:gd name="connsiteY54" fmla="*/ 319936 h 918344"/>
              <a:gd name="connsiteX55" fmla="*/ 4616423 w 9517857"/>
              <a:gd name="connsiteY55" fmla="*/ 290902 h 918344"/>
              <a:gd name="connsiteX56" fmla="*/ 4691675 w 9517857"/>
              <a:gd name="connsiteY56" fmla="*/ 253999 h 918344"/>
              <a:gd name="connsiteX57" fmla="*/ 4689051 w 9517857"/>
              <a:gd name="connsiteY57" fmla="*/ 250956 h 918344"/>
              <a:gd name="connsiteX58" fmla="*/ 4719994 w 9517857"/>
              <a:gd name="connsiteY58" fmla="*/ 245295 h 918344"/>
              <a:gd name="connsiteX59" fmla="*/ 4752894 w 9517857"/>
              <a:gd name="connsiteY59" fmla="*/ 239863 h 918344"/>
              <a:gd name="connsiteX60" fmla="*/ 4769329 w 9517857"/>
              <a:gd name="connsiteY60" fmla="*/ 233573 h 918344"/>
              <a:gd name="connsiteX61" fmla="*/ 4775634 w 9517857"/>
              <a:gd name="connsiteY61" fmla="*/ 234051 h 918344"/>
              <a:gd name="connsiteX62" fmla="*/ 4790452 w 9517857"/>
              <a:gd name="connsiteY62" fmla="*/ 233560 h 918344"/>
              <a:gd name="connsiteX63" fmla="*/ 4789062 w 9517857"/>
              <a:gd name="connsiteY63" fmla="*/ 241912 h 918344"/>
              <a:gd name="connsiteX64" fmla="*/ 4827826 w 9517857"/>
              <a:gd name="connsiteY64" fmla="*/ 246965 h 918344"/>
              <a:gd name="connsiteX65" fmla="*/ 4892569 w 9517857"/>
              <a:gd name="connsiteY65" fmla="*/ 249921 h 918344"/>
              <a:gd name="connsiteX66" fmla="*/ 4896611 w 9517857"/>
              <a:gd name="connsiteY66" fmla="*/ 240436 h 918344"/>
              <a:gd name="connsiteX67" fmla="*/ 4917286 w 9517857"/>
              <a:gd name="connsiteY67" fmla="*/ 243647 h 918344"/>
              <a:gd name="connsiteX68" fmla="*/ 4981173 w 9517857"/>
              <a:gd name="connsiteY68" fmla="*/ 247091 h 918344"/>
              <a:gd name="connsiteX69" fmla="*/ 5060397 w 9517857"/>
              <a:gd name="connsiteY69" fmla="*/ 263676 h 918344"/>
              <a:gd name="connsiteX70" fmla="*/ 5252996 w 9517857"/>
              <a:gd name="connsiteY70" fmla="*/ 270643 h 918344"/>
              <a:gd name="connsiteX71" fmla="*/ 5358056 w 9517857"/>
              <a:gd name="connsiteY71" fmla="*/ 247236 h 918344"/>
              <a:gd name="connsiteX72" fmla="*/ 5426496 w 9517857"/>
              <a:gd name="connsiteY72" fmla="*/ 235130 h 918344"/>
              <a:gd name="connsiteX73" fmla="*/ 5497161 w 9517857"/>
              <a:gd name="connsiteY73" fmla="*/ 228796 h 918344"/>
              <a:gd name="connsiteX74" fmla="*/ 5826043 w 9517857"/>
              <a:gd name="connsiteY74" fmla="*/ 148061 h 918344"/>
              <a:gd name="connsiteX75" fmla="*/ 6013415 w 9517857"/>
              <a:gd name="connsiteY75" fmla="*/ 137304 h 918344"/>
              <a:gd name="connsiteX76" fmla="*/ 6080994 w 9517857"/>
              <a:gd name="connsiteY76" fmla="*/ 142926 h 918344"/>
              <a:gd name="connsiteX77" fmla="*/ 6194152 w 9517857"/>
              <a:gd name="connsiteY77" fmla="*/ 151760 h 918344"/>
              <a:gd name="connsiteX78" fmla="*/ 6281379 w 9517857"/>
              <a:gd name="connsiteY78" fmla="*/ 181614 h 918344"/>
              <a:gd name="connsiteX79" fmla="*/ 6374947 w 9517857"/>
              <a:gd name="connsiteY79" fmla="*/ 179787 h 918344"/>
              <a:gd name="connsiteX80" fmla="*/ 6448518 w 9517857"/>
              <a:gd name="connsiteY80" fmla="*/ 164366 h 918344"/>
              <a:gd name="connsiteX81" fmla="*/ 6544700 w 9517857"/>
              <a:gd name="connsiteY81" fmla="*/ 167149 h 918344"/>
              <a:gd name="connsiteX82" fmla="*/ 6648353 w 9517857"/>
              <a:gd name="connsiteY82" fmla="*/ 172238 h 918344"/>
              <a:gd name="connsiteX83" fmla="*/ 6736227 w 9517857"/>
              <a:gd name="connsiteY83" fmla="*/ 173204 h 918344"/>
              <a:gd name="connsiteX84" fmla="*/ 6977218 w 9517857"/>
              <a:gd name="connsiteY84" fmla="*/ 184277 h 918344"/>
              <a:gd name="connsiteX85" fmla="*/ 7065221 w 9517857"/>
              <a:gd name="connsiteY85" fmla="*/ 227519 h 918344"/>
              <a:gd name="connsiteX86" fmla="*/ 7565449 w 9517857"/>
              <a:gd name="connsiteY86" fmla="*/ 258938 h 918344"/>
              <a:gd name="connsiteX87" fmla="*/ 7599285 w 9517857"/>
              <a:gd name="connsiteY87" fmla="*/ 266009 h 918344"/>
              <a:gd name="connsiteX88" fmla="*/ 7644411 w 9517857"/>
              <a:gd name="connsiteY88" fmla="*/ 258974 h 918344"/>
              <a:gd name="connsiteX89" fmla="*/ 7825110 w 9517857"/>
              <a:gd name="connsiteY89" fmla="*/ 229097 h 918344"/>
              <a:gd name="connsiteX90" fmla="*/ 7965804 w 9517857"/>
              <a:gd name="connsiteY90" fmla="*/ 190533 h 918344"/>
              <a:gd name="connsiteX91" fmla="*/ 8147401 w 9517857"/>
              <a:gd name="connsiteY91" fmla="*/ 205605 h 918344"/>
              <a:gd name="connsiteX92" fmla="*/ 8256033 w 9517857"/>
              <a:gd name="connsiteY92" fmla="*/ 193701 h 918344"/>
              <a:gd name="connsiteX93" fmla="*/ 8551625 w 9517857"/>
              <a:gd name="connsiteY93" fmla="*/ 161505 h 918344"/>
              <a:gd name="connsiteX94" fmla="*/ 8715976 w 9517857"/>
              <a:gd name="connsiteY94" fmla="*/ 178362 h 918344"/>
              <a:gd name="connsiteX95" fmla="*/ 8778827 w 9517857"/>
              <a:gd name="connsiteY95" fmla="*/ 172924 h 918344"/>
              <a:gd name="connsiteX96" fmla="*/ 8840778 w 9517857"/>
              <a:gd name="connsiteY96" fmla="*/ 143137 h 918344"/>
              <a:gd name="connsiteX97" fmla="*/ 9010380 w 9517857"/>
              <a:gd name="connsiteY97" fmla="*/ 91879 h 918344"/>
              <a:gd name="connsiteX98" fmla="*/ 9110856 w 9517857"/>
              <a:gd name="connsiteY98" fmla="*/ 70985 h 918344"/>
              <a:gd name="connsiteX99" fmla="*/ 9268817 w 9517857"/>
              <a:gd name="connsiteY99" fmla="*/ 53070 h 918344"/>
              <a:gd name="connsiteX100" fmla="*/ 9316667 w 9517857"/>
              <a:gd name="connsiteY100" fmla="*/ 45035 h 918344"/>
              <a:gd name="connsiteX101" fmla="*/ 9428209 w 9517857"/>
              <a:gd name="connsiteY101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0292 w 9517857"/>
              <a:gd name="connsiteY34" fmla="*/ 593850 h 918344"/>
              <a:gd name="connsiteX35" fmla="*/ 2547829 w 9517857"/>
              <a:gd name="connsiteY35" fmla="*/ 566138 h 918344"/>
              <a:gd name="connsiteX36" fmla="*/ 2658055 w 9517857"/>
              <a:gd name="connsiteY36" fmla="*/ 578715 h 918344"/>
              <a:gd name="connsiteX37" fmla="*/ 2693698 w 9517857"/>
              <a:gd name="connsiteY37" fmla="*/ 560017 h 918344"/>
              <a:gd name="connsiteX38" fmla="*/ 2699673 w 9517857"/>
              <a:gd name="connsiteY38" fmla="*/ 556388 h 918344"/>
              <a:gd name="connsiteX39" fmla="*/ 2727306 w 9517857"/>
              <a:gd name="connsiteY39" fmla="*/ 550686 h 918344"/>
              <a:gd name="connsiteX40" fmla="*/ 2730451 w 9517857"/>
              <a:gd name="connsiteY40" fmla="*/ 538046 h 918344"/>
              <a:gd name="connsiteX41" fmla="*/ 2768713 w 9517857"/>
              <a:gd name="connsiteY41" fmla="*/ 521563 h 918344"/>
              <a:gd name="connsiteX42" fmla="*/ 2820868 w 9517857"/>
              <a:gd name="connsiteY42" fmla="*/ 514148 h 918344"/>
              <a:gd name="connsiteX43" fmla="*/ 3073635 w 9517857"/>
              <a:gd name="connsiteY43" fmla="*/ 491282 h 918344"/>
              <a:gd name="connsiteX44" fmla="*/ 3222071 w 9517857"/>
              <a:gd name="connsiteY44" fmla="*/ 470547 h 918344"/>
              <a:gd name="connsiteX45" fmla="*/ 3274069 w 9517857"/>
              <a:gd name="connsiteY45" fmla="*/ 451593 h 918344"/>
              <a:gd name="connsiteX46" fmla="*/ 3349632 w 9517857"/>
              <a:gd name="connsiteY46" fmla="*/ 432571 h 918344"/>
              <a:gd name="connsiteX47" fmla="*/ 3479593 w 9517857"/>
              <a:gd name="connsiteY47" fmla="*/ 390425 h 918344"/>
              <a:gd name="connsiteX48" fmla="*/ 3660110 w 9517857"/>
              <a:gd name="connsiteY48" fmla="*/ 348714 h 918344"/>
              <a:gd name="connsiteX49" fmla="*/ 3750023 w 9517857"/>
              <a:gd name="connsiteY49" fmla="*/ 370666 h 918344"/>
              <a:gd name="connsiteX50" fmla="*/ 3844133 w 9517857"/>
              <a:gd name="connsiteY50" fmla="*/ 360636 h 918344"/>
              <a:gd name="connsiteX51" fmla="*/ 3913545 w 9517857"/>
              <a:gd name="connsiteY51" fmla="*/ 344223 h 918344"/>
              <a:gd name="connsiteX52" fmla="*/ 4266740 w 9517857"/>
              <a:gd name="connsiteY52" fmla="*/ 361442 h 918344"/>
              <a:gd name="connsiteX53" fmla="*/ 4430770 w 9517857"/>
              <a:gd name="connsiteY53" fmla="*/ 342631 h 918344"/>
              <a:gd name="connsiteX54" fmla="*/ 4512664 w 9517857"/>
              <a:gd name="connsiteY54" fmla="*/ 319936 h 918344"/>
              <a:gd name="connsiteX55" fmla="*/ 4616423 w 9517857"/>
              <a:gd name="connsiteY55" fmla="*/ 290902 h 918344"/>
              <a:gd name="connsiteX56" fmla="*/ 4691675 w 9517857"/>
              <a:gd name="connsiteY56" fmla="*/ 253999 h 918344"/>
              <a:gd name="connsiteX57" fmla="*/ 4689051 w 9517857"/>
              <a:gd name="connsiteY57" fmla="*/ 250956 h 918344"/>
              <a:gd name="connsiteX58" fmla="*/ 4719994 w 9517857"/>
              <a:gd name="connsiteY58" fmla="*/ 245295 h 918344"/>
              <a:gd name="connsiteX59" fmla="*/ 4752894 w 9517857"/>
              <a:gd name="connsiteY59" fmla="*/ 239863 h 918344"/>
              <a:gd name="connsiteX60" fmla="*/ 4769329 w 9517857"/>
              <a:gd name="connsiteY60" fmla="*/ 233573 h 918344"/>
              <a:gd name="connsiteX61" fmla="*/ 4775634 w 9517857"/>
              <a:gd name="connsiteY61" fmla="*/ 234051 h 918344"/>
              <a:gd name="connsiteX62" fmla="*/ 4790452 w 9517857"/>
              <a:gd name="connsiteY62" fmla="*/ 233560 h 918344"/>
              <a:gd name="connsiteX63" fmla="*/ 4789062 w 9517857"/>
              <a:gd name="connsiteY63" fmla="*/ 241912 h 918344"/>
              <a:gd name="connsiteX64" fmla="*/ 4827826 w 9517857"/>
              <a:gd name="connsiteY64" fmla="*/ 246965 h 918344"/>
              <a:gd name="connsiteX65" fmla="*/ 4892569 w 9517857"/>
              <a:gd name="connsiteY65" fmla="*/ 249921 h 918344"/>
              <a:gd name="connsiteX66" fmla="*/ 4896611 w 9517857"/>
              <a:gd name="connsiteY66" fmla="*/ 240436 h 918344"/>
              <a:gd name="connsiteX67" fmla="*/ 4917286 w 9517857"/>
              <a:gd name="connsiteY67" fmla="*/ 243647 h 918344"/>
              <a:gd name="connsiteX68" fmla="*/ 5060397 w 9517857"/>
              <a:gd name="connsiteY68" fmla="*/ 263676 h 918344"/>
              <a:gd name="connsiteX69" fmla="*/ 5252996 w 9517857"/>
              <a:gd name="connsiteY69" fmla="*/ 270643 h 918344"/>
              <a:gd name="connsiteX70" fmla="*/ 5358056 w 9517857"/>
              <a:gd name="connsiteY70" fmla="*/ 247236 h 918344"/>
              <a:gd name="connsiteX71" fmla="*/ 5426496 w 9517857"/>
              <a:gd name="connsiteY71" fmla="*/ 235130 h 918344"/>
              <a:gd name="connsiteX72" fmla="*/ 5497161 w 9517857"/>
              <a:gd name="connsiteY72" fmla="*/ 228796 h 918344"/>
              <a:gd name="connsiteX73" fmla="*/ 5826043 w 9517857"/>
              <a:gd name="connsiteY73" fmla="*/ 148061 h 918344"/>
              <a:gd name="connsiteX74" fmla="*/ 6013415 w 9517857"/>
              <a:gd name="connsiteY74" fmla="*/ 137304 h 918344"/>
              <a:gd name="connsiteX75" fmla="*/ 6080994 w 9517857"/>
              <a:gd name="connsiteY75" fmla="*/ 142926 h 918344"/>
              <a:gd name="connsiteX76" fmla="*/ 6194152 w 9517857"/>
              <a:gd name="connsiteY76" fmla="*/ 151760 h 918344"/>
              <a:gd name="connsiteX77" fmla="*/ 6281379 w 9517857"/>
              <a:gd name="connsiteY77" fmla="*/ 181614 h 918344"/>
              <a:gd name="connsiteX78" fmla="*/ 6374947 w 9517857"/>
              <a:gd name="connsiteY78" fmla="*/ 179787 h 918344"/>
              <a:gd name="connsiteX79" fmla="*/ 6448518 w 9517857"/>
              <a:gd name="connsiteY79" fmla="*/ 164366 h 918344"/>
              <a:gd name="connsiteX80" fmla="*/ 6544700 w 9517857"/>
              <a:gd name="connsiteY80" fmla="*/ 167149 h 918344"/>
              <a:gd name="connsiteX81" fmla="*/ 6648353 w 9517857"/>
              <a:gd name="connsiteY81" fmla="*/ 172238 h 918344"/>
              <a:gd name="connsiteX82" fmla="*/ 6736227 w 9517857"/>
              <a:gd name="connsiteY82" fmla="*/ 173204 h 918344"/>
              <a:gd name="connsiteX83" fmla="*/ 6977218 w 9517857"/>
              <a:gd name="connsiteY83" fmla="*/ 184277 h 918344"/>
              <a:gd name="connsiteX84" fmla="*/ 7065221 w 9517857"/>
              <a:gd name="connsiteY84" fmla="*/ 227519 h 918344"/>
              <a:gd name="connsiteX85" fmla="*/ 7565449 w 9517857"/>
              <a:gd name="connsiteY85" fmla="*/ 258938 h 918344"/>
              <a:gd name="connsiteX86" fmla="*/ 7599285 w 9517857"/>
              <a:gd name="connsiteY86" fmla="*/ 266009 h 918344"/>
              <a:gd name="connsiteX87" fmla="*/ 7644411 w 9517857"/>
              <a:gd name="connsiteY87" fmla="*/ 258974 h 918344"/>
              <a:gd name="connsiteX88" fmla="*/ 7825110 w 9517857"/>
              <a:gd name="connsiteY88" fmla="*/ 229097 h 918344"/>
              <a:gd name="connsiteX89" fmla="*/ 7965804 w 9517857"/>
              <a:gd name="connsiteY89" fmla="*/ 190533 h 918344"/>
              <a:gd name="connsiteX90" fmla="*/ 8147401 w 9517857"/>
              <a:gd name="connsiteY90" fmla="*/ 205605 h 918344"/>
              <a:gd name="connsiteX91" fmla="*/ 8256033 w 9517857"/>
              <a:gd name="connsiteY91" fmla="*/ 193701 h 918344"/>
              <a:gd name="connsiteX92" fmla="*/ 8551625 w 9517857"/>
              <a:gd name="connsiteY92" fmla="*/ 161505 h 918344"/>
              <a:gd name="connsiteX93" fmla="*/ 8715976 w 9517857"/>
              <a:gd name="connsiteY93" fmla="*/ 178362 h 918344"/>
              <a:gd name="connsiteX94" fmla="*/ 8778827 w 9517857"/>
              <a:gd name="connsiteY94" fmla="*/ 172924 h 918344"/>
              <a:gd name="connsiteX95" fmla="*/ 8840778 w 9517857"/>
              <a:gd name="connsiteY95" fmla="*/ 143137 h 918344"/>
              <a:gd name="connsiteX96" fmla="*/ 9010380 w 9517857"/>
              <a:gd name="connsiteY96" fmla="*/ 91879 h 918344"/>
              <a:gd name="connsiteX97" fmla="*/ 9110856 w 9517857"/>
              <a:gd name="connsiteY97" fmla="*/ 70985 h 918344"/>
              <a:gd name="connsiteX98" fmla="*/ 9268817 w 9517857"/>
              <a:gd name="connsiteY98" fmla="*/ 53070 h 918344"/>
              <a:gd name="connsiteX99" fmla="*/ 9316667 w 9517857"/>
              <a:gd name="connsiteY99" fmla="*/ 45035 h 918344"/>
              <a:gd name="connsiteX100" fmla="*/ 9428209 w 9517857"/>
              <a:gd name="connsiteY100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0292 w 9517857"/>
              <a:gd name="connsiteY34" fmla="*/ 593850 h 918344"/>
              <a:gd name="connsiteX35" fmla="*/ 2547829 w 9517857"/>
              <a:gd name="connsiteY35" fmla="*/ 566138 h 918344"/>
              <a:gd name="connsiteX36" fmla="*/ 2658055 w 9517857"/>
              <a:gd name="connsiteY36" fmla="*/ 578715 h 918344"/>
              <a:gd name="connsiteX37" fmla="*/ 2693698 w 9517857"/>
              <a:gd name="connsiteY37" fmla="*/ 560017 h 918344"/>
              <a:gd name="connsiteX38" fmla="*/ 2699673 w 9517857"/>
              <a:gd name="connsiteY38" fmla="*/ 556388 h 918344"/>
              <a:gd name="connsiteX39" fmla="*/ 2727306 w 9517857"/>
              <a:gd name="connsiteY39" fmla="*/ 550686 h 918344"/>
              <a:gd name="connsiteX40" fmla="*/ 2730451 w 9517857"/>
              <a:gd name="connsiteY40" fmla="*/ 538046 h 918344"/>
              <a:gd name="connsiteX41" fmla="*/ 2768713 w 9517857"/>
              <a:gd name="connsiteY41" fmla="*/ 521563 h 918344"/>
              <a:gd name="connsiteX42" fmla="*/ 2820868 w 9517857"/>
              <a:gd name="connsiteY42" fmla="*/ 514148 h 918344"/>
              <a:gd name="connsiteX43" fmla="*/ 3073635 w 9517857"/>
              <a:gd name="connsiteY43" fmla="*/ 491282 h 918344"/>
              <a:gd name="connsiteX44" fmla="*/ 3222071 w 9517857"/>
              <a:gd name="connsiteY44" fmla="*/ 470547 h 918344"/>
              <a:gd name="connsiteX45" fmla="*/ 3274069 w 9517857"/>
              <a:gd name="connsiteY45" fmla="*/ 451593 h 918344"/>
              <a:gd name="connsiteX46" fmla="*/ 3349632 w 9517857"/>
              <a:gd name="connsiteY46" fmla="*/ 432571 h 918344"/>
              <a:gd name="connsiteX47" fmla="*/ 3479593 w 9517857"/>
              <a:gd name="connsiteY47" fmla="*/ 390425 h 918344"/>
              <a:gd name="connsiteX48" fmla="*/ 3750023 w 9517857"/>
              <a:gd name="connsiteY48" fmla="*/ 370666 h 918344"/>
              <a:gd name="connsiteX49" fmla="*/ 3844133 w 9517857"/>
              <a:gd name="connsiteY49" fmla="*/ 360636 h 918344"/>
              <a:gd name="connsiteX50" fmla="*/ 3913545 w 9517857"/>
              <a:gd name="connsiteY50" fmla="*/ 344223 h 918344"/>
              <a:gd name="connsiteX51" fmla="*/ 4266740 w 9517857"/>
              <a:gd name="connsiteY51" fmla="*/ 361442 h 918344"/>
              <a:gd name="connsiteX52" fmla="*/ 4430770 w 9517857"/>
              <a:gd name="connsiteY52" fmla="*/ 342631 h 918344"/>
              <a:gd name="connsiteX53" fmla="*/ 4512664 w 9517857"/>
              <a:gd name="connsiteY53" fmla="*/ 319936 h 918344"/>
              <a:gd name="connsiteX54" fmla="*/ 4616423 w 9517857"/>
              <a:gd name="connsiteY54" fmla="*/ 290902 h 918344"/>
              <a:gd name="connsiteX55" fmla="*/ 4691675 w 9517857"/>
              <a:gd name="connsiteY55" fmla="*/ 253999 h 918344"/>
              <a:gd name="connsiteX56" fmla="*/ 4689051 w 9517857"/>
              <a:gd name="connsiteY56" fmla="*/ 250956 h 918344"/>
              <a:gd name="connsiteX57" fmla="*/ 4719994 w 9517857"/>
              <a:gd name="connsiteY57" fmla="*/ 245295 h 918344"/>
              <a:gd name="connsiteX58" fmla="*/ 4752894 w 9517857"/>
              <a:gd name="connsiteY58" fmla="*/ 239863 h 918344"/>
              <a:gd name="connsiteX59" fmla="*/ 4769329 w 9517857"/>
              <a:gd name="connsiteY59" fmla="*/ 233573 h 918344"/>
              <a:gd name="connsiteX60" fmla="*/ 4775634 w 9517857"/>
              <a:gd name="connsiteY60" fmla="*/ 234051 h 918344"/>
              <a:gd name="connsiteX61" fmla="*/ 4790452 w 9517857"/>
              <a:gd name="connsiteY61" fmla="*/ 233560 h 918344"/>
              <a:gd name="connsiteX62" fmla="*/ 4789062 w 9517857"/>
              <a:gd name="connsiteY62" fmla="*/ 241912 h 918344"/>
              <a:gd name="connsiteX63" fmla="*/ 4827826 w 9517857"/>
              <a:gd name="connsiteY63" fmla="*/ 246965 h 918344"/>
              <a:gd name="connsiteX64" fmla="*/ 4892569 w 9517857"/>
              <a:gd name="connsiteY64" fmla="*/ 249921 h 918344"/>
              <a:gd name="connsiteX65" fmla="*/ 4896611 w 9517857"/>
              <a:gd name="connsiteY65" fmla="*/ 240436 h 918344"/>
              <a:gd name="connsiteX66" fmla="*/ 4917286 w 9517857"/>
              <a:gd name="connsiteY66" fmla="*/ 243647 h 918344"/>
              <a:gd name="connsiteX67" fmla="*/ 5060397 w 9517857"/>
              <a:gd name="connsiteY67" fmla="*/ 263676 h 918344"/>
              <a:gd name="connsiteX68" fmla="*/ 5252996 w 9517857"/>
              <a:gd name="connsiteY68" fmla="*/ 270643 h 918344"/>
              <a:gd name="connsiteX69" fmla="*/ 5358056 w 9517857"/>
              <a:gd name="connsiteY69" fmla="*/ 247236 h 918344"/>
              <a:gd name="connsiteX70" fmla="*/ 5426496 w 9517857"/>
              <a:gd name="connsiteY70" fmla="*/ 235130 h 918344"/>
              <a:gd name="connsiteX71" fmla="*/ 5497161 w 9517857"/>
              <a:gd name="connsiteY71" fmla="*/ 228796 h 918344"/>
              <a:gd name="connsiteX72" fmla="*/ 5826043 w 9517857"/>
              <a:gd name="connsiteY72" fmla="*/ 148061 h 918344"/>
              <a:gd name="connsiteX73" fmla="*/ 6013415 w 9517857"/>
              <a:gd name="connsiteY73" fmla="*/ 137304 h 918344"/>
              <a:gd name="connsiteX74" fmla="*/ 6080994 w 9517857"/>
              <a:gd name="connsiteY74" fmla="*/ 142926 h 918344"/>
              <a:gd name="connsiteX75" fmla="*/ 6194152 w 9517857"/>
              <a:gd name="connsiteY75" fmla="*/ 151760 h 918344"/>
              <a:gd name="connsiteX76" fmla="*/ 6281379 w 9517857"/>
              <a:gd name="connsiteY76" fmla="*/ 181614 h 918344"/>
              <a:gd name="connsiteX77" fmla="*/ 6374947 w 9517857"/>
              <a:gd name="connsiteY77" fmla="*/ 179787 h 918344"/>
              <a:gd name="connsiteX78" fmla="*/ 6448518 w 9517857"/>
              <a:gd name="connsiteY78" fmla="*/ 164366 h 918344"/>
              <a:gd name="connsiteX79" fmla="*/ 6544700 w 9517857"/>
              <a:gd name="connsiteY79" fmla="*/ 167149 h 918344"/>
              <a:gd name="connsiteX80" fmla="*/ 6648353 w 9517857"/>
              <a:gd name="connsiteY80" fmla="*/ 172238 h 918344"/>
              <a:gd name="connsiteX81" fmla="*/ 6736227 w 9517857"/>
              <a:gd name="connsiteY81" fmla="*/ 173204 h 918344"/>
              <a:gd name="connsiteX82" fmla="*/ 6977218 w 9517857"/>
              <a:gd name="connsiteY82" fmla="*/ 184277 h 918344"/>
              <a:gd name="connsiteX83" fmla="*/ 7065221 w 9517857"/>
              <a:gd name="connsiteY83" fmla="*/ 227519 h 918344"/>
              <a:gd name="connsiteX84" fmla="*/ 7565449 w 9517857"/>
              <a:gd name="connsiteY84" fmla="*/ 258938 h 918344"/>
              <a:gd name="connsiteX85" fmla="*/ 7599285 w 9517857"/>
              <a:gd name="connsiteY85" fmla="*/ 266009 h 918344"/>
              <a:gd name="connsiteX86" fmla="*/ 7644411 w 9517857"/>
              <a:gd name="connsiteY86" fmla="*/ 258974 h 918344"/>
              <a:gd name="connsiteX87" fmla="*/ 7825110 w 9517857"/>
              <a:gd name="connsiteY87" fmla="*/ 229097 h 918344"/>
              <a:gd name="connsiteX88" fmla="*/ 7965804 w 9517857"/>
              <a:gd name="connsiteY88" fmla="*/ 190533 h 918344"/>
              <a:gd name="connsiteX89" fmla="*/ 8147401 w 9517857"/>
              <a:gd name="connsiteY89" fmla="*/ 205605 h 918344"/>
              <a:gd name="connsiteX90" fmla="*/ 8256033 w 9517857"/>
              <a:gd name="connsiteY90" fmla="*/ 193701 h 918344"/>
              <a:gd name="connsiteX91" fmla="*/ 8551625 w 9517857"/>
              <a:gd name="connsiteY91" fmla="*/ 161505 h 918344"/>
              <a:gd name="connsiteX92" fmla="*/ 8715976 w 9517857"/>
              <a:gd name="connsiteY92" fmla="*/ 178362 h 918344"/>
              <a:gd name="connsiteX93" fmla="*/ 8778827 w 9517857"/>
              <a:gd name="connsiteY93" fmla="*/ 172924 h 918344"/>
              <a:gd name="connsiteX94" fmla="*/ 8840778 w 9517857"/>
              <a:gd name="connsiteY94" fmla="*/ 143137 h 918344"/>
              <a:gd name="connsiteX95" fmla="*/ 9010380 w 9517857"/>
              <a:gd name="connsiteY95" fmla="*/ 91879 h 918344"/>
              <a:gd name="connsiteX96" fmla="*/ 9110856 w 9517857"/>
              <a:gd name="connsiteY96" fmla="*/ 70985 h 918344"/>
              <a:gd name="connsiteX97" fmla="*/ 9268817 w 9517857"/>
              <a:gd name="connsiteY97" fmla="*/ 53070 h 918344"/>
              <a:gd name="connsiteX98" fmla="*/ 9316667 w 9517857"/>
              <a:gd name="connsiteY98" fmla="*/ 45035 h 918344"/>
              <a:gd name="connsiteX99" fmla="*/ 9428209 w 9517857"/>
              <a:gd name="connsiteY99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0292 w 9517857"/>
              <a:gd name="connsiteY34" fmla="*/ 593850 h 918344"/>
              <a:gd name="connsiteX35" fmla="*/ 2547829 w 9517857"/>
              <a:gd name="connsiteY35" fmla="*/ 566138 h 918344"/>
              <a:gd name="connsiteX36" fmla="*/ 2658055 w 9517857"/>
              <a:gd name="connsiteY36" fmla="*/ 578715 h 918344"/>
              <a:gd name="connsiteX37" fmla="*/ 2693698 w 9517857"/>
              <a:gd name="connsiteY37" fmla="*/ 560017 h 918344"/>
              <a:gd name="connsiteX38" fmla="*/ 2699673 w 9517857"/>
              <a:gd name="connsiteY38" fmla="*/ 556388 h 918344"/>
              <a:gd name="connsiteX39" fmla="*/ 2727306 w 9517857"/>
              <a:gd name="connsiteY39" fmla="*/ 550686 h 918344"/>
              <a:gd name="connsiteX40" fmla="*/ 2730451 w 9517857"/>
              <a:gd name="connsiteY40" fmla="*/ 538046 h 918344"/>
              <a:gd name="connsiteX41" fmla="*/ 2768713 w 9517857"/>
              <a:gd name="connsiteY41" fmla="*/ 521563 h 918344"/>
              <a:gd name="connsiteX42" fmla="*/ 2820868 w 9517857"/>
              <a:gd name="connsiteY42" fmla="*/ 514148 h 918344"/>
              <a:gd name="connsiteX43" fmla="*/ 3073635 w 9517857"/>
              <a:gd name="connsiteY43" fmla="*/ 491282 h 918344"/>
              <a:gd name="connsiteX44" fmla="*/ 3222071 w 9517857"/>
              <a:gd name="connsiteY44" fmla="*/ 470547 h 918344"/>
              <a:gd name="connsiteX45" fmla="*/ 3274069 w 9517857"/>
              <a:gd name="connsiteY45" fmla="*/ 451593 h 918344"/>
              <a:gd name="connsiteX46" fmla="*/ 3349632 w 9517857"/>
              <a:gd name="connsiteY46" fmla="*/ 432571 h 918344"/>
              <a:gd name="connsiteX47" fmla="*/ 3479593 w 9517857"/>
              <a:gd name="connsiteY47" fmla="*/ 390425 h 918344"/>
              <a:gd name="connsiteX48" fmla="*/ 3750023 w 9517857"/>
              <a:gd name="connsiteY48" fmla="*/ 370666 h 918344"/>
              <a:gd name="connsiteX49" fmla="*/ 3844133 w 9517857"/>
              <a:gd name="connsiteY49" fmla="*/ 360636 h 918344"/>
              <a:gd name="connsiteX50" fmla="*/ 3913545 w 9517857"/>
              <a:gd name="connsiteY50" fmla="*/ 344223 h 918344"/>
              <a:gd name="connsiteX51" fmla="*/ 4266740 w 9517857"/>
              <a:gd name="connsiteY51" fmla="*/ 361442 h 918344"/>
              <a:gd name="connsiteX52" fmla="*/ 4430770 w 9517857"/>
              <a:gd name="connsiteY52" fmla="*/ 342631 h 918344"/>
              <a:gd name="connsiteX53" fmla="*/ 4512664 w 9517857"/>
              <a:gd name="connsiteY53" fmla="*/ 319936 h 918344"/>
              <a:gd name="connsiteX54" fmla="*/ 4616423 w 9517857"/>
              <a:gd name="connsiteY54" fmla="*/ 290902 h 918344"/>
              <a:gd name="connsiteX55" fmla="*/ 4691675 w 9517857"/>
              <a:gd name="connsiteY55" fmla="*/ 253999 h 918344"/>
              <a:gd name="connsiteX56" fmla="*/ 4689051 w 9517857"/>
              <a:gd name="connsiteY56" fmla="*/ 250956 h 918344"/>
              <a:gd name="connsiteX57" fmla="*/ 4719994 w 9517857"/>
              <a:gd name="connsiteY57" fmla="*/ 245295 h 918344"/>
              <a:gd name="connsiteX58" fmla="*/ 4752894 w 9517857"/>
              <a:gd name="connsiteY58" fmla="*/ 239863 h 918344"/>
              <a:gd name="connsiteX59" fmla="*/ 4769329 w 9517857"/>
              <a:gd name="connsiteY59" fmla="*/ 233573 h 918344"/>
              <a:gd name="connsiteX60" fmla="*/ 4775634 w 9517857"/>
              <a:gd name="connsiteY60" fmla="*/ 234051 h 918344"/>
              <a:gd name="connsiteX61" fmla="*/ 4790452 w 9517857"/>
              <a:gd name="connsiteY61" fmla="*/ 233560 h 918344"/>
              <a:gd name="connsiteX62" fmla="*/ 4789062 w 9517857"/>
              <a:gd name="connsiteY62" fmla="*/ 241912 h 918344"/>
              <a:gd name="connsiteX63" fmla="*/ 4827826 w 9517857"/>
              <a:gd name="connsiteY63" fmla="*/ 246965 h 918344"/>
              <a:gd name="connsiteX64" fmla="*/ 4892569 w 9517857"/>
              <a:gd name="connsiteY64" fmla="*/ 249921 h 918344"/>
              <a:gd name="connsiteX65" fmla="*/ 4896611 w 9517857"/>
              <a:gd name="connsiteY65" fmla="*/ 240436 h 918344"/>
              <a:gd name="connsiteX66" fmla="*/ 4917286 w 9517857"/>
              <a:gd name="connsiteY66" fmla="*/ 243647 h 918344"/>
              <a:gd name="connsiteX67" fmla="*/ 5060397 w 9517857"/>
              <a:gd name="connsiteY67" fmla="*/ 263676 h 918344"/>
              <a:gd name="connsiteX68" fmla="*/ 5252996 w 9517857"/>
              <a:gd name="connsiteY68" fmla="*/ 270643 h 918344"/>
              <a:gd name="connsiteX69" fmla="*/ 5358056 w 9517857"/>
              <a:gd name="connsiteY69" fmla="*/ 247236 h 918344"/>
              <a:gd name="connsiteX70" fmla="*/ 5426496 w 9517857"/>
              <a:gd name="connsiteY70" fmla="*/ 235130 h 918344"/>
              <a:gd name="connsiteX71" fmla="*/ 5497161 w 9517857"/>
              <a:gd name="connsiteY71" fmla="*/ 228796 h 918344"/>
              <a:gd name="connsiteX72" fmla="*/ 6013415 w 9517857"/>
              <a:gd name="connsiteY72" fmla="*/ 137304 h 918344"/>
              <a:gd name="connsiteX73" fmla="*/ 6080994 w 9517857"/>
              <a:gd name="connsiteY73" fmla="*/ 142926 h 918344"/>
              <a:gd name="connsiteX74" fmla="*/ 6194152 w 9517857"/>
              <a:gd name="connsiteY74" fmla="*/ 151760 h 918344"/>
              <a:gd name="connsiteX75" fmla="*/ 6281379 w 9517857"/>
              <a:gd name="connsiteY75" fmla="*/ 181614 h 918344"/>
              <a:gd name="connsiteX76" fmla="*/ 6374947 w 9517857"/>
              <a:gd name="connsiteY76" fmla="*/ 179787 h 918344"/>
              <a:gd name="connsiteX77" fmla="*/ 6448518 w 9517857"/>
              <a:gd name="connsiteY77" fmla="*/ 164366 h 918344"/>
              <a:gd name="connsiteX78" fmla="*/ 6544700 w 9517857"/>
              <a:gd name="connsiteY78" fmla="*/ 167149 h 918344"/>
              <a:gd name="connsiteX79" fmla="*/ 6648353 w 9517857"/>
              <a:gd name="connsiteY79" fmla="*/ 172238 h 918344"/>
              <a:gd name="connsiteX80" fmla="*/ 6736227 w 9517857"/>
              <a:gd name="connsiteY80" fmla="*/ 173204 h 918344"/>
              <a:gd name="connsiteX81" fmla="*/ 6977218 w 9517857"/>
              <a:gd name="connsiteY81" fmla="*/ 184277 h 918344"/>
              <a:gd name="connsiteX82" fmla="*/ 7065221 w 9517857"/>
              <a:gd name="connsiteY82" fmla="*/ 227519 h 918344"/>
              <a:gd name="connsiteX83" fmla="*/ 7565449 w 9517857"/>
              <a:gd name="connsiteY83" fmla="*/ 258938 h 918344"/>
              <a:gd name="connsiteX84" fmla="*/ 7599285 w 9517857"/>
              <a:gd name="connsiteY84" fmla="*/ 266009 h 918344"/>
              <a:gd name="connsiteX85" fmla="*/ 7644411 w 9517857"/>
              <a:gd name="connsiteY85" fmla="*/ 258974 h 918344"/>
              <a:gd name="connsiteX86" fmla="*/ 7825110 w 9517857"/>
              <a:gd name="connsiteY86" fmla="*/ 229097 h 918344"/>
              <a:gd name="connsiteX87" fmla="*/ 7965804 w 9517857"/>
              <a:gd name="connsiteY87" fmla="*/ 190533 h 918344"/>
              <a:gd name="connsiteX88" fmla="*/ 8147401 w 9517857"/>
              <a:gd name="connsiteY88" fmla="*/ 205605 h 918344"/>
              <a:gd name="connsiteX89" fmla="*/ 8256033 w 9517857"/>
              <a:gd name="connsiteY89" fmla="*/ 193701 h 918344"/>
              <a:gd name="connsiteX90" fmla="*/ 8551625 w 9517857"/>
              <a:gd name="connsiteY90" fmla="*/ 161505 h 918344"/>
              <a:gd name="connsiteX91" fmla="*/ 8715976 w 9517857"/>
              <a:gd name="connsiteY91" fmla="*/ 178362 h 918344"/>
              <a:gd name="connsiteX92" fmla="*/ 8778827 w 9517857"/>
              <a:gd name="connsiteY92" fmla="*/ 172924 h 918344"/>
              <a:gd name="connsiteX93" fmla="*/ 8840778 w 9517857"/>
              <a:gd name="connsiteY93" fmla="*/ 143137 h 918344"/>
              <a:gd name="connsiteX94" fmla="*/ 9010380 w 9517857"/>
              <a:gd name="connsiteY94" fmla="*/ 91879 h 918344"/>
              <a:gd name="connsiteX95" fmla="*/ 9110856 w 9517857"/>
              <a:gd name="connsiteY95" fmla="*/ 70985 h 918344"/>
              <a:gd name="connsiteX96" fmla="*/ 9268817 w 9517857"/>
              <a:gd name="connsiteY96" fmla="*/ 53070 h 918344"/>
              <a:gd name="connsiteX97" fmla="*/ 9316667 w 9517857"/>
              <a:gd name="connsiteY97" fmla="*/ 45035 h 918344"/>
              <a:gd name="connsiteX98" fmla="*/ 9428209 w 9517857"/>
              <a:gd name="connsiteY98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0292 w 9517857"/>
              <a:gd name="connsiteY34" fmla="*/ 593850 h 918344"/>
              <a:gd name="connsiteX35" fmla="*/ 2547829 w 9517857"/>
              <a:gd name="connsiteY35" fmla="*/ 566138 h 918344"/>
              <a:gd name="connsiteX36" fmla="*/ 2658055 w 9517857"/>
              <a:gd name="connsiteY36" fmla="*/ 578715 h 918344"/>
              <a:gd name="connsiteX37" fmla="*/ 2693698 w 9517857"/>
              <a:gd name="connsiteY37" fmla="*/ 560017 h 918344"/>
              <a:gd name="connsiteX38" fmla="*/ 2699673 w 9517857"/>
              <a:gd name="connsiteY38" fmla="*/ 556388 h 918344"/>
              <a:gd name="connsiteX39" fmla="*/ 2727306 w 9517857"/>
              <a:gd name="connsiteY39" fmla="*/ 550686 h 918344"/>
              <a:gd name="connsiteX40" fmla="*/ 2730451 w 9517857"/>
              <a:gd name="connsiteY40" fmla="*/ 538046 h 918344"/>
              <a:gd name="connsiteX41" fmla="*/ 2768713 w 9517857"/>
              <a:gd name="connsiteY41" fmla="*/ 521563 h 918344"/>
              <a:gd name="connsiteX42" fmla="*/ 2820868 w 9517857"/>
              <a:gd name="connsiteY42" fmla="*/ 514148 h 918344"/>
              <a:gd name="connsiteX43" fmla="*/ 3073635 w 9517857"/>
              <a:gd name="connsiteY43" fmla="*/ 491282 h 918344"/>
              <a:gd name="connsiteX44" fmla="*/ 3222071 w 9517857"/>
              <a:gd name="connsiteY44" fmla="*/ 470547 h 918344"/>
              <a:gd name="connsiteX45" fmla="*/ 3274069 w 9517857"/>
              <a:gd name="connsiteY45" fmla="*/ 451593 h 918344"/>
              <a:gd name="connsiteX46" fmla="*/ 3349632 w 9517857"/>
              <a:gd name="connsiteY46" fmla="*/ 432571 h 918344"/>
              <a:gd name="connsiteX47" fmla="*/ 3479593 w 9517857"/>
              <a:gd name="connsiteY47" fmla="*/ 390425 h 918344"/>
              <a:gd name="connsiteX48" fmla="*/ 3750023 w 9517857"/>
              <a:gd name="connsiteY48" fmla="*/ 370666 h 918344"/>
              <a:gd name="connsiteX49" fmla="*/ 3844133 w 9517857"/>
              <a:gd name="connsiteY49" fmla="*/ 360636 h 918344"/>
              <a:gd name="connsiteX50" fmla="*/ 3913545 w 9517857"/>
              <a:gd name="connsiteY50" fmla="*/ 344223 h 918344"/>
              <a:gd name="connsiteX51" fmla="*/ 4266740 w 9517857"/>
              <a:gd name="connsiteY51" fmla="*/ 361442 h 918344"/>
              <a:gd name="connsiteX52" fmla="*/ 4430770 w 9517857"/>
              <a:gd name="connsiteY52" fmla="*/ 342631 h 918344"/>
              <a:gd name="connsiteX53" fmla="*/ 4512664 w 9517857"/>
              <a:gd name="connsiteY53" fmla="*/ 319936 h 918344"/>
              <a:gd name="connsiteX54" fmla="*/ 4616423 w 9517857"/>
              <a:gd name="connsiteY54" fmla="*/ 290902 h 918344"/>
              <a:gd name="connsiteX55" fmla="*/ 4691675 w 9517857"/>
              <a:gd name="connsiteY55" fmla="*/ 253999 h 918344"/>
              <a:gd name="connsiteX56" fmla="*/ 4689051 w 9517857"/>
              <a:gd name="connsiteY56" fmla="*/ 250956 h 918344"/>
              <a:gd name="connsiteX57" fmla="*/ 4719994 w 9517857"/>
              <a:gd name="connsiteY57" fmla="*/ 245295 h 918344"/>
              <a:gd name="connsiteX58" fmla="*/ 4752894 w 9517857"/>
              <a:gd name="connsiteY58" fmla="*/ 239863 h 918344"/>
              <a:gd name="connsiteX59" fmla="*/ 4769329 w 9517857"/>
              <a:gd name="connsiteY59" fmla="*/ 233573 h 918344"/>
              <a:gd name="connsiteX60" fmla="*/ 4775634 w 9517857"/>
              <a:gd name="connsiteY60" fmla="*/ 234051 h 918344"/>
              <a:gd name="connsiteX61" fmla="*/ 4790452 w 9517857"/>
              <a:gd name="connsiteY61" fmla="*/ 233560 h 918344"/>
              <a:gd name="connsiteX62" fmla="*/ 4789062 w 9517857"/>
              <a:gd name="connsiteY62" fmla="*/ 241912 h 918344"/>
              <a:gd name="connsiteX63" fmla="*/ 4827826 w 9517857"/>
              <a:gd name="connsiteY63" fmla="*/ 246965 h 918344"/>
              <a:gd name="connsiteX64" fmla="*/ 4892569 w 9517857"/>
              <a:gd name="connsiteY64" fmla="*/ 249921 h 918344"/>
              <a:gd name="connsiteX65" fmla="*/ 4896611 w 9517857"/>
              <a:gd name="connsiteY65" fmla="*/ 240436 h 918344"/>
              <a:gd name="connsiteX66" fmla="*/ 4917286 w 9517857"/>
              <a:gd name="connsiteY66" fmla="*/ 243647 h 918344"/>
              <a:gd name="connsiteX67" fmla="*/ 5060397 w 9517857"/>
              <a:gd name="connsiteY67" fmla="*/ 263676 h 918344"/>
              <a:gd name="connsiteX68" fmla="*/ 5252996 w 9517857"/>
              <a:gd name="connsiteY68" fmla="*/ 270643 h 918344"/>
              <a:gd name="connsiteX69" fmla="*/ 5358056 w 9517857"/>
              <a:gd name="connsiteY69" fmla="*/ 247236 h 918344"/>
              <a:gd name="connsiteX70" fmla="*/ 5426496 w 9517857"/>
              <a:gd name="connsiteY70" fmla="*/ 235130 h 918344"/>
              <a:gd name="connsiteX71" fmla="*/ 5497161 w 9517857"/>
              <a:gd name="connsiteY71" fmla="*/ 228796 h 918344"/>
              <a:gd name="connsiteX72" fmla="*/ 5856152 w 9517857"/>
              <a:gd name="connsiteY72" fmla="*/ 156354 h 918344"/>
              <a:gd name="connsiteX73" fmla="*/ 6080994 w 9517857"/>
              <a:gd name="connsiteY73" fmla="*/ 142926 h 918344"/>
              <a:gd name="connsiteX74" fmla="*/ 6194152 w 9517857"/>
              <a:gd name="connsiteY74" fmla="*/ 151760 h 918344"/>
              <a:gd name="connsiteX75" fmla="*/ 6281379 w 9517857"/>
              <a:gd name="connsiteY75" fmla="*/ 181614 h 918344"/>
              <a:gd name="connsiteX76" fmla="*/ 6374947 w 9517857"/>
              <a:gd name="connsiteY76" fmla="*/ 179787 h 918344"/>
              <a:gd name="connsiteX77" fmla="*/ 6448518 w 9517857"/>
              <a:gd name="connsiteY77" fmla="*/ 164366 h 918344"/>
              <a:gd name="connsiteX78" fmla="*/ 6544700 w 9517857"/>
              <a:gd name="connsiteY78" fmla="*/ 167149 h 918344"/>
              <a:gd name="connsiteX79" fmla="*/ 6648353 w 9517857"/>
              <a:gd name="connsiteY79" fmla="*/ 172238 h 918344"/>
              <a:gd name="connsiteX80" fmla="*/ 6736227 w 9517857"/>
              <a:gd name="connsiteY80" fmla="*/ 173204 h 918344"/>
              <a:gd name="connsiteX81" fmla="*/ 6977218 w 9517857"/>
              <a:gd name="connsiteY81" fmla="*/ 184277 h 918344"/>
              <a:gd name="connsiteX82" fmla="*/ 7065221 w 9517857"/>
              <a:gd name="connsiteY82" fmla="*/ 227519 h 918344"/>
              <a:gd name="connsiteX83" fmla="*/ 7565449 w 9517857"/>
              <a:gd name="connsiteY83" fmla="*/ 258938 h 918344"/>
              <a:gd name="connsiteX84" fmla="*/ 7599285 w 9517857"/>
              <a:gd name="connsiteY84" fmla="*/ 266009 h 918344"/>
              <a:gd name="connsiteX85" fmla="*/ 7644411 w 9517857"/>
              <a:gd name="connsiteY85" fmla="*/ 258974 h 918344"/>
              <a:gd name="connsiteX86" fmla="*/ 7825110 w 9517857"/>
              <a:gd name="connsiteY86" fmla="*/ 229097 h 918344"/>
              <a:gd name="connsiteX87" fmla="*/ 7965804 w 9517857"/>
              <a:gd name="connsiteY87" fmla="*/ 190533 h 918344"/>
              <a:gd name="connsiteX88" fmla="*/ 8147401 w 9517857"/>
              <a:gd name="connsiteY88" fmla="*/ 205605 h 918344"/>
              <a:gd name="connsiteX89" fmla="*/ 8256033 w 9517857"/>
              <a:gd name="connsiteY89" fmla="*/ 193701 h 918344"/>
              <a:gd name="connsiteX90" fmla="*/ 8551625 w 9517857"/>
              <a:gd name="connsiteY90" fmla="*/ 161505 h 918344"/>
              <a:gd name="connsiteX91" fmla="*/ 8715976 w 9517857"/>
              <a:gd name="connsiteY91" fmla="*/ 178362 h 918344"/>
              <a:gd name="connsiteX92" fmla="*/ 8778827 w 9517857"/>
              <a:gd name="connsiteY92" fmla="*/ 172924 h 918344"/>
              <a:gd name="connsiteX93" fmla="*/ 8840778 w 9517857"/>
              <a:gd name="connsiteY93" fmla="*/ 143137 h 918344"/>
              <a:gd name="connsiteX94" fmla="*/ 9010380 w 9517857"/>
              <a:gd name="connsiteY94" fmla="*/ 91879 h 918344"/>
              <a:gd name="connsiteX95" fmla="*/ 9110856 w 9517857"/>
              <a:gd name="connsiteY95" fmla="*/ 70985 h 918344"/>
              <a:gd name="connsiteX96" fmla="*/ 9268817 w 9517857"/>
              <a:gd name="connsiteY96" fmla="*/ 53070 h 918344"/>
              <a:gd name="connsiteX97" fmla="*/ 9316667 w 9517857"/>
              <a:gd name="connsiteY97" fmla="*/ 45035 h 918344"/>
              <a:gd name="connsiteX98" fmla="*/ 9428209 w 9517857"/>
              <a:gd name="connsiteY98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0292 w 9517857"/>
              <a:gd name="connsiteY34" fmla="*/ 593850 h 918344"/>
              <a:gd name="connsiteX35" fmla="*/ 2547829 w 9517857"/>
              <a:gd name="connsiteY35" fmla="*/ 566138 h 918344"/>
              <a:gd name="connsiteX36" fmla="*/ 2658055 w 9517857"/>
              <a:gd name="connsiteY36" fmla="*/ 578715 h 918344"/>
              <a:gd name="connsiteX37" fmla="*/ 2693698 w 9517857"/>
              <a:gd name="connsiteY37" fmla="*/ 560017 h 918344"/>
              <a:gd name="connsiteX38" fmla="*/ 2699673 w 9517857"/>
              <a:gd name="connsiteY38" fmla="*/ 556388 h 918344"/>
              <a:gd name="connsiteX39" fmla="*/ 2727306 w 9517857"/>
              <a:gd name="connsiteY39" fmla="*/ 550686 h 918344"/>
              <a:gd name="connsiteX40" fmla="*/ 2730451 w 9517857"/>
              <a:gd name="connsiteY40" fmla="*/ 538046 h 918344"/>
              <a:gd name="connsiteX41" fmla="*/ 2768713 w 9517857"/>
              <a:gd name="connsiteY41" fmla="*/ 521563 h 918344"/>
              <a:gd name="connsiteX42" fmla="*/ 2820868 w 9517857"/>
              <a:gd name="connsiteY42" fmla="*/ 514148 h 918344"/>
              <a:gd name="connsiteX43" fmla="*/ 3073635 w 9517857"/>
              <a:gd name="connsiteY43" fmla="*/ 491282 h 918344"/>
              <a:gd name="connsiteX44" fmla="*/ 3222071 w 9517857"/>
              <a:gd name="connsiteY44" fmla="*/ 470547 h 918344"/>
              <a:gd name="connsiteX45" fmla="*/ 3274069 w 9517857"/>
              <a:gd name="connsiteY45" fmla="*/ 451593 h 918344"/>
              <a:gd name="connsiteX46" fmla="*/ 3349632 w 9517857"/>
              <a:gd name="connsiteY46" fmla="*/ 432571 h 918344"/>
              <a:gd name="connsiteX47" fmla="*/ 3479593 w 9517857"/>
              <a:gd name="connsiteY47" fmla="*/ 390425 h 918344"/>
              <a:gd name="connsiteX48" fmla="*/ 3750023 w 9517857"/>
              <a:gd name="connsiteY48" fmla="*/ 370666 h 918344"/>
              <a:gd name="connsiteX49" fmla="*/ 3844133 w 9517857"/>
              <a:gd name="connsiteY49" fmla="*/ 360636 h 918344"/>
              <a:gd name="connsiteX50" fmla="*/ 3913545 w 9517857"/>
              <a:gd name="connsiteY50" fmla="*/ 344223 h 918344"/>
              <a:gd name="connsiteX51" fmla="*/ 4266740 w 9517857"/>
              <a:gd name="connsiteY51" fmla="*/ 361442 h 918344"/>
              <a:gd name="connsiteX52" fmla="*/ 4430770 w 9517857"/>
              <a:gd name="connsiteY52" fmla="*/ 342631 h 918344"/>
              <a:gd name="connsiteX53" fmla="*/ 4512664 w 9517857"/>
              <a:gd name="connsiteY53" fmla="*/ 319936 h 918344"/>
              <a:gd name="connsiteX54" fmla="*/ 4616423 w 9517857"/>
              <a:gd name="connsiteY54" fmla="*/ 290902 h 918344"/>
              <a:gd name="connsiteX55" fmla="*/ 4691675 w 9517857"/>
              <a:gd name="connsiteY55" fmla="*/ 253999 h 918344"/>
              <a:gd name="connsiteX56" fmla="*/ 4689051 w 9517857"/>
              <a:gd name="connsiteY56" fmla="*/ 250956 h 918344"/>
              <a:gd name="connsiteX57" fmla="*/ 4719994 w 9517857"/>
              <a:gd name="connsiteY57" fmla="*/ 245295 h 918344"/>
              <a:gd name="connsiteX58" fmla="*/ 4752894 w 9517857"/>
              <a:gd name="connsiteY58" fmla="*/ 239863 h 918344"/>
              <a:gd name="connsiteX59" fmla="*/ 4769329 w 9517857"/>
              <a:gd name="connsiteY59" fmla="*/ 233573 h 918344"/>
              <a:gd name="connsiteX60" fmla="*/ 4775634 w 9517857"/>
              <a:gd name="connsiteY60" fmla="*/ 234051 h 918344"/>
              <a:gd name="connsiteX61" fmla="*/ 4790452 w 9517857"/>
              <a:gd name="connsiteY61" fmla="*/ 233560 h 918344"/>
              <a:gd name="connsiteX62" fmla="*/ 4789062 w 9517857"/>
              <a:gd name="connsiteY62" fmla="*/ 241912 h 918344"/>
              <a:gd name="connsiteX63" fmla="*/ 4827826 w 9517857"/>
              <a:gd name="connsiteY63" fmla="*/ 246965 h 918344"/>
              <a:gd name="connsiteX64" fmla="*/ 4892569 w 9517857"/>
              <a:gd name="connsiteY64" fmla="*/ 249921 h 918344"/>
              <a:gd name="connsiteX65" fmla="*/ 4896611 w 9517857"/>
              <a:gd name="connsiteY65" fmla="*/ 240436 h 918344"/>
              <a:gd name="connsiteX66" fmla="*/ 4917286 w 9517857"/>
              <a:gd name="connsiteY66" fmla="*/ 243647 h 918344"/>
              <a:gd name="connsiteX67" fmla="*/ 5060397 w 9517857"/>
              <a:gd name="connsiteY67" fmla="*/ 263676 h 918344"/>
              <a:gd name="connsiteX68" fmla="*/ 5252996 w 9517857"/>
              <a:gd name="connsiteY68" fmla="*/ 270643 h 918344"/>
              <a:gd name="connsiteX69" fmla="*/ 5358056 w 9517857"/>
              <a:gd name="connsiteY69" fmla="*/ 247236 h 918344"/>
              <a:gd name="connsiteX70" fmla="*/ 5426496 w 9517857"/>
              <a:gd name="connsiteY70" fmla="*/ 235130 h 918344"/>
              <a:gd name="connsiteX71" fmla="*/ 5497161 w 9517857"/>
              <a:gd name="connsiteY71" fmla="*/ 228796 h 918344"/>
              <a:gd name="connsiteX72" fmla="*/ 5856152 w 9517857"/>
              <a:gd name="connsiteY72" fmla="*/ 156354 h 918344"/>
              <a:gd name="connsiteX73" fmla="*/ 6014778 w 9517857"/>
              <a:gd name="connsiteY73" fmla="*/ 168326 h 918344"/>
              <a:gd name="connsiteX74" fmla="*/ 6194152 w 9517857"/>
              <a:gd name="connsiteY74" fmla="*/ 151760 h 918344"/>
              <a:gd name="connsiteX75" fmla="*/ 6281379 w 9517857"/>
              <a:gd name="connsiteY75" fmla="*/ 181614 h 918344"/>
              <a:gd name="connsiteX76" fmla="*/ 6374947 w 9517857"/>
              <a:gd name="connsiteY76" fmla="*/ 179787 h 918344"/>
              <a:gd name="connsiteX77" fmla="*/ 6448518 w 9517857"/>
              <a:gd name="connsiteY77" fmla="*/ 164366 h 918344"/>
              <a:gd name="connsiteX78" fmla="*/ 6544700 w 9517857"/>
              <a:gd name="connsiteY78" fmla="*/ 167149 h 918344"/>
              <a:gd name="connsiteX79" fmla="*/ 6648353 w 9517857"/>
              <a:gd name="connsiteY79" fmla="*/ 172238 h 918344"/>
              <a:gd name="connsiteX80" fmla="*/ 6736227 w 9517857"/>
              <a:gd name="connsiteY80" fmla="*/ 173204 h 918344"/>
              <a:gd name="connsiteX81" fmla="*/ 6977218 w 9517857"/>
              <a:gd name="connsiteY81" fmla="*/ 184277 h 918344"/>
              <a:gd name="connsiteX82" fmla="*/ 7065221 w 9517857"/>
              <a:gd name="connsiteY82" fmla="*/ 227519 h 918344"/>
              <a:gd name="connsiteX83" fmla="*/ 7565449 w 9517857"/>
              <a:gd name="connsiteY83" fmla="*/ 258938 h 918344"/>
              <a:gd name="connsiteX84" fmla="*/ 7599285 w 9517857"/>
              <a:gd name="connsiteY84" fmla="*/ 266009 h 918344"/>
              <a:gd name="connsiteX85" fmla="*/ 7644411 w 9517857"/>
              <a:gd name="connsiteY85" fmla="*/ 258974 h 918344"/>
              <a:gd name="connsiteX86" fmla="*/ 7825110 w 9517857"/>
              <a:gd name="connsiteY86" fmla="*/ 229097 h 918344"/>
              <a:gd name="connsiteX87" fmla="*/ 7965804 w 9517857"/>
              <a:gd name="connsiteY87" fmla="*/ 190533 h 918344"/>
              <a:gd name="connsiteX88" fmla="*/ 8147401 w 9517857"/>
              <a:gd name="connsiteY88" fmla="*/ 205605 h 918344"/>
              <a:gd name="connsiteX89" fmla="*/ 8256033 w 9517857"/>
              <a:gd name="connsiteY89" fmla="*/ 193701 h 918344"/>
              <a:gd name="connsiteX90" fmla="*/ 8551625 w 9517857"/>
              <a:gd name="connsiteY90" fmla="*/ 161505 h 918344"/>
              <a:gd name="connsiteX91" fmla="*/ 8715976 w 9517857"/>
              <a:gd name="connsiteY91" fmla="*/ 178362 h 918344"/>
              <a:gd name="connsiteX92" fmla="*/ 8778827 w 9517857"/>
              <a:gd name="connsiteY92" fmla="*/ 172924 h 918344"/>
              <a:gd name="connsiteX93" fmla="*/ 8840778 w 9517857"/>
              <a:gd name="connsiteY93" fmla="*/ 143137 h 918344"/>
              <a:gd name="connsiteX94" fmla="*/ 9010380 w 9517857"/>
              <a:gd name="connsiteY94" fmla="*/ 91879 h 918344"/>
              <a:gd name="connsiteX95" fmla="*/ 9110856 w 9517857"/>
              <a:gd name="connsiteY95" fmla="*/ 70985 h 918344"/>
              <a:gd name="connsiteX96" fmla="*/ 9268817 w 9517857"/>
              <a:gd name="connsiteY96" fmla="*/ 53070 h 918344"/>
              <a:gd name="connsiteX97" fmla="*/ 9316667 w 9517857"/>
              <a:gd name="connsiteY97" fmla="*/ 45035 h 918344"/>
              <a:gd name="connsiteX98" fmla="*/ 9428209 w 9517857"/>
              <a:gd name="connsiteY98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0292 w 9517857"/>
              <a:gd name="connsiteY34" fmla="*/ 593850 h 918344"/>
              <a:gd name="connsiteX35" fmla="*/ 2547829 w 9517857"/>
              <a:gd name="connsiteY35" fmla="*/ 566138 h 918344"/>
              <a:gd name="connsiteX36" fmla="*/ 2658055 w 9517857"/>
              <a:gd name="connsiteY36" fmla="*/ 578715 h 918344"/>
              <a:gd name="connsiteX37" fmla="*/ 2693698 w 9517857"/>
              <a:gd name="connsiteY37" fmla="*/ 560017 h 918344"/>
              <a:gd name="connsiteX38" fmla="*/ 2699673 w 9517857"/>
              <a:gd name="connsiteY38" fmla="*/ 556388 h 918344"/>
              <a:gd name="connsiteX39" fmla="*/ 2727306 w 9517857"/>
              <a:gd name="connsiteY39" fmla="*/ 550686 h 918344"/>
              <a:gd name="connsiteX40" fmla="*/ 2730451 w 9517857"/>
              <a:gd name="connsiteY40" fmla="*/ 538046 h 918344"/>
              <a:gd name="connsiteX41" fmla="*/ 2768713 w 9517857"/>
              <a:gd name="connsiteY41" fmla="*/ 521563 h 918344"/>
              <a:gd name="connsiteX42" fmla="*/ 2820868 w 9517857"/>
              <a:gd name="connsiteY42" fmla="*/ 514148 h 918344"/>
              <a:gd name="connsiteX43" fmla="*/ 3073635 w 9517857"/>
              <a:gd name="connsiteY43" fmla="*/ 491282 h 918344"/>
              <a:gd name="connsiteX44" fmla="*/ 3222071 w 9517857"/>
              <a:gd name="connsiteY44" fmla="*/ 470547 h 918344"/>
              <a:gd name="connsiteX45" fmla="*/ 3274069 w 9517857"/>
              <a:gd name="connsiteY45" fmla="*/ 451593 h 918344"/>
              <a:gd name="connsiteX46" fmla="*/ 3349632 w 9517857"/>
              <a:gd name="connsiteY46" fmla="*/ 432571 h 918344"/>
              <a:gd name="connsiteX47" fmla="*/ 3479593 w 9517857"/>
              <a:gd name="connsiteY47" fmla="*/ 390425 h 918344"/>
              <a:gd name="connsiteX48" fmla="*/ 3750023 w 9517857"/>
              <a:gd name="connsiteY48" fmla="*/ 370666 h 918344"/>
              <a:gd name="connsiteX49" fmla="*/ 3844133 w 9517857"/>
              <a:gd name="connsiteY49" fmla="*/ 360636 h 918344"/>
              <a:gd name="connsiteX50" fmla="*/ 3913545 w 9517857"/>
              <a:gd name="connsiteY50" fmla="*/ 344223 h 918344"/>
              <a:gd name="connsiteX51" fmla="*/ 4266740 w 9517857"/>
              <a:gd name="connsiteY51" fmla="*/ 361442 h 918344"/>
              <a:gd name="connsiteX52" fmla="*/ 4430770 w 9517857"/>
              <a:gd name="connsiteY52" fmla="*/ 342631 h 918344"/>
              <a:gd name="connsiteX53" fmla="*/ 4512664 w 9517857"/>
              <a:gd name="connsiteY53" fmla="*/ 319936 h 918344"/>
              <a:gd name="connsiteX54" fmla="*/ 4616423 w 9517857"/>
              <a:gd name="connsiteY54" fmla="*/ 290902 h 918344"/>
              <a:gd name="connsiteX55" fmla="*/ 4691675 w 9517857"/>
              <a:gd name="connsiteY55" fmla="*/ 253999 h 918344"/>
              <a:gd name="connsiteX56" fmla="*/ 4689051 w 9517857"/>
              <a:gd name="connsiteY56" fmla="*/ 250956 h 918344"/>
              <a:gd name="connsiteX57" fmla="*/ 4719994 w 9517857"/>
              <a:gd name="connsiteY57" fmla="*/ 245295 h 918344"/>
              <a:gd name="connsiteX58" fmla="*/ 4752894 w 9517857"/>
              <a:gd name="connsiteY58" fmla="*/ 239863 h 918344"/>
              <a:gd name="connsiteX59" fmla="*/ 4769329 w 9517857"/>
              <a:gd name="connsiteY59" fmla="*/ 233573 h 918344"/>
              <a:gd name="connsiteX60" fmla="*/ 4775634 w 9517857"/>
              <a:gd name="connsiteY60" fmla="*/ 234051 h 918344"/>
              <a:gd name="connsiteX61" fmla="*/ 4790452 w 9517857"/>
              <a:gd name="connsiteY61" fmla="*/ 233560 h 918344"/>
              <a:gd name="connsiteX62" fmla="*/ 4789062 w 9517857"/>
              <a:gd name="connsiteY62" fmla="*/ 241912 h 918344"/>
              <a:gd name="connsiteX63" fmla="*/ 4827826 w 9517857"/>
              <a:gd name="connsiteY63" fmla="*/ 246965 h 918344"/>
              <a:gd name="connsiteX64" fmla="*/ 4892569 w 9517857"/>
              <a:gd name="connsiteY64" fmla="*/ 249921 h 918344"/>
              <a:gd name="connsiteX65" fmla="*/ 4896611 w 9517857"/>
              <a:gd name="connsiteY65" fmla="*/ 240436 h 918344"/>
              <a:gd name="connsiteX66" fmla="*/ 4917286 w 9517857"/>
              <a:gd name="connsiteY66" fmla="*/ 243647 h 918344"/>
              <a:gd name="connsiteX67" fmla="*/ 5060397 w 9517857"/>
              <a:gd name="connsiteY67" fmla="*/ 263676 h 918344"/>
              <a:gd name="connsiteX68" fmla="*/ 5252996 w 9517857"/>
              <a:gd name="connsiteY68" fmla="*/ 270643 h 918344"/>
              <a:gd name="connsiteX69" fmla="*/ 5358056 w 9517857"/>
              <a:gd name="connsiteY69" fmla="*/ 247236 h 918344"/>
              <a:gd name="connsiteX70" fmla="*/ 5426496 w 9517857"/>
              <a:gd name="connsiteY70" fmla="*/ 235130 h 918344"/>
              <a:gd name="connsiteX71" fmla="*/ 5497161 w 9517857"/>
              <a:gd name="connsiteY71" fmla="*/ 228796 h 918344"/>
              <a:gd name="connsiteX72" fmla="*/ 5856152 w 9517857"/>
              <a:gd name="connsiteY72" fmla="*/ 156354 h 918344"/>
              <a:gd name="connsiteX73" fmla="*/ 6014778 w 9517857"/>
              <a:gd name="connsiteY73" fmla="*/ 168326 h 918344"/>
              <a:gd name="connsiteX74" fmla="*/ 6194152 w 9517857"/>
              <a:gd name="connsiteY74" fmla="*/ 151760 h 918344"/>
              <a:gd name="connsiteX75" fmla="*/ 6281379 w 9517857"/>
              <a:gd name="connsiteY75" fmla="*/ 181614 h 918344"/>
              <a:gd name="connsiteX76" fmla="*/ 6374947 w 9517857"/>
              <a:gd name="connsiteY76" fmla="*/ 179787 h 918344"/>
              <a:gd name="connsiteX77" fmla="*/ 6448518 w 9517857"/>
              <a:gd name="connsiteY77" fmla="*/ 164366 h 918344"/>
              <a:gd name="connsiteX78" fmla="*/ 6544700 w 9517857"/>
              <a:gd name="connsiteY78" fmla="*/ 167149 h 918344"/>
              <a:gd name="connsiteX79" fmla="*/ 6648353 w 9517857"/>
              <a:gd name="connsiteY79" fmla="*/ 172238 h 918344"/>
              <a:gd name="connsiteX80" fmla="*/ 6736227 w 9517857"/>
              <a:gd name="connsiteY80" fmla="*/ 173204 h 918344"/>
              <a:gd name="connsiteX81" fmla="*/ 6977218 w 9517857"/>
              <a:gd name="connsiteY81" fmla="*/ 184277 h 918344"/>
              <a:gd name="connsiteX82" fmla="*/ 7065221 w 9517857"/>
              <a:gd name="connsiteY82" fmla="*/ 227519 h 918344"/>
              <a:gd name="connsiteX83" fmla="*/ 7565449 w 9517857"/>
              <a:gd name="connsiteY83" fmla="*/ 258938 h 918344"/>
              <a:gd name="connsiteX84" fmla="*/ 7350974 w 9517857"/>
              <a:gd name="connsiteY84" fmla="*/ 380309 h 918344"/>
              <a:gd name="connsiteX85" fmla="*/ 7644411 w 9517857"/>
              <a:gd name="connsiteY85" fmla="*/ 258974 h 918344"/>
              <a:gd name="connsiteX86" fmla="*/ 7825110 w 9517857"/>
              <a:gd name="connsiteY86" fmla="*/ 229097 h 918344"/>
              <a:gd name="connsiteX87" fmla="*/ 7965804 w 9517857"/>
              <a:gd name="connsiteY87" fmla="*/ 190533 h 918344"/>
              <a:gd name="connsiteX88" fmla="*/ 8147401 w 9517857"/>
              <a:gd name="connsiteY88" fmla="*/ 205605 h 918344"/>
              <a:gd name="connsiteX89" fmla="*/ 8256033 w 9517857"/>
              <a:gd name="connsiteY89" fmla="*/ 193701 h 918344"/>
              <a:gd name="connsiteX90" fmla="*/ 8551625 w 9517857"/>
              <a:gd name="connsiteY90" fmla="*/ 161505 h 918344"/>
              <a:gd name="connsiteX91" fmla="*/ 8715976 w 9517857"/>
              <a:gd name="connsiteY91" fmla="*/ 178362 h 918344"/>
              <a:gd name="connsiteX92" fmla="*/ 8778827 w 9517857"/>
              <a:gd name="connsiteY92" fmla="*/ 172924 h 918344"/>
              <a:gd name="connsiteX93" fmla="*/ 8840778 w 9517857"/>
              <a:gd name="connsiteY93" fmla="*/ 143137 h 918344"/>
              <a:gd name="connsiteX94" fmla="*/ 9010380 w 9517857"/>
              <a:gd name="connsiteY94" fmla="*/ 91879 h 918344"/>
              <a:gd name="connsiteX95" fmla="*/ 9110856 w 9517857"/>
              <a:gd name="connsiteY95" fmla="*/ 70985 h 918344"/>
              <a:gd name="connsiteX96" fmla="*/ 9268817 w 9517857"/>
              <a:gd name="connsiteY96" fmla="*/ 53070 h 918344"/>
              <a:gd name="connsiteX97" fmla="*/ 9316667 w 9517857"/>
              <a:gd name="connsiteY97" fmla="*/ 45035 h 918344"/>
              <a:gd name="connsiteX98" fmla="*/ 9428209 w 9517857"/>
              <a:gd name="connsiteY98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0292 w 9517857"/>
              <a:gd name="connsiteY34" fmla="*/ 593850 h 918344"/>
              <a:gd name="connsiteX35" fmla="*/ 2547829 w 9517857"/>
              <a:gd name="connsiteY35" fmla="*/ 566138 h 918344"/>
              <a:gd name="connsiteX36" fmla="*/ 2658055 w 9517857"/>
              <a:gd name="connsiteY36" fmla="*/ 578715 h 918344"/>
              <a:gd name="connsiteX37" fmla="*/ 2693698 w 9517857"/>
              <a:gd name="connsiteY37" fmla="*/ 560017 h 918344"/>
              <a:gd name="connsiteX38" fmla="*/ 2699673 w 9517857"/>
              <a:gd name="connsiteY38" fmla="*/ 556388 h 918344"/>
              <a:gd name="connsiteX39" fmla="*/ 2727306 w 9517857"/>
              <a:gd name="connsiteY39" fmla="*/ 550686 h 918344"/>
              <a:gd name="connsiteX40" fmla="*/ 2730451 w 9517857"/>
              <a:gd name="connsiteY40" fmla="*/ 538046 h 918344"/>
              <a:gd name="connsiteX41" fmla="*/ 2768713 w 9517857"/>
              <a:gd name="connsiteY41" fmla="*/ 521563 h 918344"/>
              <a:gd name="connsiteX42" fmla="*/ 2820868 w 9517857"/>
              <a:gd name="connsiteY42" fmla="*/ 514148 h 918344"/>
              <a:gd name="connsiteX43" fmla="*/ 3073635 w 9517857"/>
              <a:gd name="connsiteY43" fmla="*/ 491282 h 918344"/>
              <a:gd name="connsiteX44" fmla="*/ 3222071 w 9517857"/>
              <a:gd name="connsiteY44" fmla="*/ 470547 h 918344"/>
              <a:gd name="connsiteX45" fmla="*/ 3274069 w 9517857"/>
              <a:gd name="connsiteY45" fmla="*/ 451593 h 918344"/>
              <a:gd name="connsiteX46" fmla="*/ 3349632 w 9517857"/>
              <a:gd name="connsiteY46" fmla="*/ 432571 h 918344"/>
              <a:gd name="connsiteX47" fmla="*/ 3479593 w 9517857"/>
              <a:gd name="connsiteY47" fmla="*/ 390425 h 918344"/>
              <a:gd name="connsiteX48" fmla="*/ 3750023 w 9517857"/>
              <a:gd name="connsiteY48" fmla="*/ 370666 h 918344"/>
              <a:gd name="connsiteX49" fmla="*/ 3844133 w 9517857"/>
              <a:gd name="connsiteY49" fmla="*/ 360636 h 918344"/>
              <a:gd name="connsiteX50" fmla="*/ 3913545 w 9517857"/>
              <a:gd name="connsiteY50" fmla="*/ 344223 h 918344"/>
              <a:gd name="connsiteX51" fmla="*/ 4266740 w 9517857"/>
              <a:gd name="connsiteY51" fmla="*/ 361442 h 918344"/>
              <a:gd name="connsiteX52" fmla="*/ 4430770 w 9517857"/>
              <a:gd name="connsiteY52" fmla="*/ 342631 h 918344"/>
              <a:gd name="connsiteX53" fmla="*/ 4512664 w 9517857"/>
              <a:gd name="connsiteY53" fmla="*/ 319936 h 918344"/>
              <a:gd name="connsiteX54" fmla="*/ 4616423 w 9517857"/>
              <a:gd name="connsiteY54" fmla="*/ 290902 h 918344"/>
              <a:gd name="connsiteX55" fmla="*/ 4691675 w 9517857"/>
              <a:gd name="connsiteY55" fmla="*/ 253999 h 918344"/>
              <a:gd name="connsiteX56" fmla="*/ 4689051 w 9517857"/>
              <a:gd name="connsiteY56" fmla="*/ 250956 h 918344"/>
              <a:gd name="connsiteX57" fmla="*/ 4719994 w 9517857"/>
              <a:gd name="connsiteY57" fmla="*/ 245295 h 918344"/>
              <a:gd name="connsiteX58" fmla="*/ 4752894 w 9517857"/>
              <a:gd name="connsiteY58" fmla="*/ 239863 h 918344"/>
              <a:gd name="connsiteX59" fmla="*/ 4769329 w 9517857"/>
              <a:gd name="connsiteY59" fmla="*/ 233573 h 918344"/>
              <a:gd name="connsiteX60" fmla="*/ 4775634 w 9517857"/>
              <a:gd name="connsiteY60" fmla="*/ 234051 h 918344"/>
              <a:gd name="connsiteX61" fmla="*/ 4790452 w 9517857"/>
              <a:gd name="connsiteY61" fmla="*/ 233560 h 918344"/>
              <a:gd name="connsiteX62" fmla="*/ 4789062 w 9517857"/>
              <a:gd name="connsiteY62" fmla="*/ 241912 h 918344"/>
              <a:gd name="connsiteX63" fmla="*/ 4827826 w 9517857"/>
              <a:gd name="connsiteY63" fmla="*/ 246965 h 918344"/>
              <a:gd name="connsiteX64" fmla="*/ 4892569 w 9517857"/>
              <a:gd name="connsiteY64" fmla="*/ 249921 h 918344"/>
              <a:gd name="connsiteX65" fmla="*/ 4896611 w 9517857"/>
              <a:gd name="connsiteY65" fmla="*/ 240436 h 918344"/>
              <a:gd name="connsiteX66" fmla="*/ 4917286 w 9517857"/>
              <a:gd name="connsiteY66" fmla="*/ 243647 h 918344"/>
              <a:gd name="connsiteX67" fmla="*/ 5060397 w 9517857"/>
              <a:gd name="connsiteY67" fmla="*/ 263676 h 918344"/>
              <a:gd name="connsiteX68" fmla="*/ 5252996 w 9517857"/>
              <a:gd name="connsiteY68" fmla="*/ 270643 h 918344"/>
              <a:gd name="connsiteX69" fmla="*/ 5358056 w 9517857"/>
              <a:gd name="connsiteY69" fmla="*/ 247236 h 918344"/>
              <a:gd name="connsiteX70" fmla="*/ 5426496 w 9517857"/>
              <a:gd name="connsiteY70" fmla="*/ 235130 h 918344"/>
              <a:gd name="connsiteX71" fmla="*/ 5497161 w 9517857"/>
              <a:gd name="connsiteY71" fmla="*/ 228796 h 918344"/>
              <a:gd name="connsiteX72" fmla="*/ 5856152 w 9517857"/>
              <a:gd name="connsiteY72" fmla="*/ 156354 h 918344"/>
              <a:gd name="connsiteX73" fmla="*/ 6014778 w 9517857"/>
              <a:gd name="connsiteY73" fmla="*/ 168326 h 918344"/>
              <a:gd name="connsiteX74" fmla="*/ 6194152 w 9517857"/>
              <a:gd name="connsiteY74" fmla="*/ 151760 h 918344"/>
              <a:gd name="connsiteX75" fmla="*/ 6281379 w 9517857"/>
              <a:gd name="connsiteY75" fmla="*/ 181614 h 918344"/>
              <a:gd name="connsiteX76" fmla="*/ 6374947 w 9517857"/>
              <a:gd name="connsiteY76" fmla="*/ 179787 h 918344"/>
              <a:gd name="connsiteX77" fmla="*/ 6448518 w 9517857"/>
              <a:gd name="connsiteY77" fmla="*/ 164366 h 918344"/>
              <a:gd name="connsiteX78" fmla="*/ 6544700 w 9517857"/>
              <a:gd name="connsiteY78" fmla="*/ 167149 h 918344"/>
              <a:gd name="connsiteX79" fmla="*/ 6648353 w 9517857"/>
              <a:gd name="connsiteY79" fmla="*/ 172238 h 918344"/>
              <a:gd name="connsiteX80" fmla="*/ 6736227 w 9517857"/>
              <a:gd name="connsiteY80" fmla="*/ 173204 h 918344"/>
              <a:gd name="connsiteX81" fmla="*/ 6977218 w 9517857"/>
              <a:gd name="connsiteY81" fmla="*/ 184277 h 918344"/>
              <a:gd name="connsiteX82" fmla="*/ 7065221 w 9517857"/>
              <a:gd name="connsiteY82" fmla="*/ 227519 h 918344"/>
              <a:gd name="connsiteX83" fmla="*/ 7366801 w 9517857"/>
              <a:gd name="connsiteY83" fmla="*/ 258938 h 918344"/>
              <a:gd name="connsiteX84" fmla="*/ 7350974 w 9517857"/>
              <a:gd name="connsiteY84" fmla="*/ 380309 h 918344"/>
              <a:gd name="connsiteX85" fmla="*/ 7644411 w 9517857"/>
              <a:gd name="connsiteY85" fmla="*/ 258974 h 918344"/>
              <a:gd name="connsiteX86" fmla="*/ 7825110 w 9517857"/>
              <a:gd name="connsiteY86" fmla="*/ 229097 h 918344"/>
              <a:gd name="connsiteX87" fmla="*/ 7965804 w 9517857"/>
              <a:gd name="connsiteY87" fmla="*/ 190533 h 918344"/>
              <a:gd name="connsiteX88" fmla="*/ 8147401 w 9517857"/>
              <a:gd name="connsiteY88" fmla="*/ 205605 h 918344"/>
              <a:gd name="connsiteX89" fmla="*/ 8256033 w 9517857"/>
              <a:gd name="connsiteY89" fmla="*/ 193701 h 918344"/>
              <a:gd name="connsiteX90" fmla="*/ 8551625 w 9517857"/>
              <a:gd name="connsiteY90" fmla="*/ 161505 h 918344"/>
              <a:gd name="connsiteX91" fmla="*/ 8715976 w 9517857"/>
              <a:gd name="connsiteY91" fmla="*/ 178362 h 918344"/>
              <a:gd name="connsiteX92" fmla="*/ 8778827 w 9517857"/>
              <a:gd name="connsiteY92" fmla="*/ 172924 h 918344"/>
              <a:gd name="connsiteX93" fmla="*/ 8840778 w 9517857"/>
              <a:gd name="connsiteY93" fmla="*/ 143137 h 918344"/>
              <a:gd name="connsiteX94" fmla="*/ 9010380 w 9517857"/>
              <a:gd name="connsiteY94" fmla="*/ 91879 h 918344"/>
              <a:gd name="connsiteX95" fmla="*/ 9110856 w 9517857"/>
              <a:gd name="connsiteY95" fmla="*/ 70985 h 918344"/>
              <a:gd name="connsiteX96" fmla="*/ 9268817 w 9517857"/>
              <a:gd name="connsiteY96" fmla="*/ 53070 h 918344"/>
              <a:gd name="connsiteX97" fmla="*/ 9316667 w 9517857"/>
              <a:gd name="connsiteY97" fmla="*/ 45035 h 918344"/>
              <a:gd name="connsiteX98" fmla="*/ 9428209 w 9517857"/>
              <a:gd name="connsiteY98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0292 w 9517857"/>
              <a:gd name="connsiteY34" fmla="*/ 593850 h 918344"/>
              <a:gd name="connsiteX35" fmla="*/ 2547829 w 9517857"/>
              <a:gd name="connsiteY35" fmla="*/ 566138 h 918344"/>
              <a:gd name="connsiteX36" fmla="*/ 2658055 w 9517857"/>
              <a:gd name="connsiteY36" fmla="*/ 578715 h 918344"/>
              <a:gd name="connsiteX37" fmla="*/ 2693698 w 9517857"/>
              <a:gd name="connsiteY37" fmla="*/ 560017 h 918344"/>
              <a:gd name="connsiteX38" fmla="*/ 2699673 w 9517857"/>
              <a:gd name="connsiteY38" fmla="*/ 556388 h 918344"/>
              <a:gd name="connsiteX39" fmla="*/ 2727306 w 9517857"/>
              <a:gd name="connsiteY39" fmla="*/ 550686 h 918344"/>
              <a:gd name="connsiteX40" fmla="*/ 2730451 w 9517857"/>
              <a:gd name="connsiteY40" fmla="*/ 538046 h 918344"/>
              <a:gd name="connsiteX41" fmla="*/ 2768713 w 9517857"/>
              <a:gd name="connsiteY41" fmla="*/ 521563 h 918344"/>
              <a:gd name="connsiteX42" fmla="*/ 2820868 w 9517857"/>
              <a:gd name="connsiteY42" fmla="*/ 514148 h 918344"/>
              <a:gd name="connsiteX43" fmla="*/ 3073635 w 9517857"/>
              <a:gd name="connsiteY43" fmla="*/ 491282 h 918344"/>
              <a:gd name="connsiteX44" fmla="*/ 3222071 w 9517857"/>
              <a:gd name="connsiteY44" fmla="*/ 470547 h 918344"/>
              <a:gd name="connsiteX45" fmla="*/ 3274069 w 9517857"/>
              <a:gd name="connsiteY45" fmla="*/ 451593 h 918344"/>
              <a:gd name="connsiteX46" fmla="*/ 3349632 w 9517857"/>
              <a:gd name="connsiteY46" fmla="*/ 432571 h 918344"/>
              <a:gd name="connsiteX47" fmla="*/ 3479593 w 9517857"/>
              <a:gd name="connsiteY47" fmla="*/ 390425 h 918344"/>
              <a:gd name="connsiteX48" fmla="*/ 3750023 w 9517857"/>
              <a:gd name="connsiteY48" fmla="*/ 370666 h 918344"/>
              <a:gd name="connsiteX49" fmla="*/ 3844133 w 9517857"/>
              <a:gd name="connsiteY49" fmla="*/ 360636 h 918344"/>
              <a:gd name="connsiteX50" fmla="*/ 3913545 w 9517857"/>
              <a:gd name="connsiteY50" fmla="*/ 344223 h 918344"/>
              <a:gd name="connsiteX51" fmla="*/ 4266740 w 9517857"/>
              <a:gd name="connsiteY51" fmla="*/ 361442 h 918344"/>
              <a:gd name="connsiteX52" fmla="*/ 4430770 w 9517857"/>
              <a:gd name="connsiteY52" fmla="*/ 342631 h 918344"/>
              <a:gd name="connsiteX53" fmla="*/ 4512664 w 9517857"/>
              <a:gd name="connsiteY53" fmla="*/ 319936 h 918344"/>
              <a:gd name="connsiteX54" fmla="*/ 4616423 w 9517857"/>
              <a:gd name="connsiteY54" fmla="*/ 290902 h 918344"/>
              <a:gd name="connsiteX55" fmla="*/ 4691675 w 9517857"/>
              <a:gd name="connsiteY55" fmla="*/ 253999 h 918344"/>
              <a:gd name="connsiteX56" fmla="*/ 4689051 w 9517857"/>
              <a:gd name="connsiteY56" fmla="*/ 250956 h 918344"/>
              <a:gd name="connsiteX57" fmla="*/ 4719994 w 9517857"/>
              <a:gd name="connsiteY57" fmla="*/ 245295 h 918344"/>
              <a:gd name="connsiteX58" fmla="*/ 4752894 w 9517857"/>
              <a:gd name="connsiteY58" fmla="*/ 239863 h 918344"/>
              <a:gd name="connsiteX59" fmla="*/ 4769329 w 9517857"/>
              <a:gd name="connsiteY59" fmla="*/ 233573 h 918344"/>
              <a:gd name="connsiteX60" fmla="*/ 4775634 w 9517857"/>
              <a:gd name="connsiteY60" fmla="*/ 234051 h 918344"/>
              <a:gd name="connsiteX61" fmla="*/ 4790452 w 9517857"/>
              <a:gd name="connsiteY61" fmla="*/ 233560 h 918344"/>
              <a:gd name="connsiteX62" fmla="*/ 4789062 w 9517857"/>
              <a:gd name="connsiteY62" fmla="*/ 241912 h 918344"/>
              <a:gd name="connsiteX63" fmla="*/ 4827826 w 9517857"/>
              <a:gd name="connsiteY63" fmla="*/ 246965 h 918344"/>
              <a:gd name="connsiteX64" fmla="*/ 4892569 w 9517857"/>
              <a:gd name="connsiteY64" fmla="*/ 249921 h 918344"/>
              <a:gd name="connsiteX65" fmla="*/ 4896611 w 9517857"/>
              <a:gd name="connsiteY65" fmla="*/ 240436 h 918344"/>
              <a:gd name="connsiteX66" fmla="*/ 4917286 w 9517857"/>
              <a:gd name="connsiteY66" fmla="*/ 243647 h 918344"/>
              <a:gd name="connsiteX67" fmla="*/ 5060397 w 9517857"/>
              <a:gd name="connsiteY67" fmla="*/ 263676 h 918344"/>
              <a:gd name="connsiteX68" fmla="*/ 5252996 w 9517857"/>
              <a:gd name="connsiteY68" fmla="*/ 270643 h 918344"/>
              <a:gd name="connsiteX69" fmla="*/ 5358056 w 9517857"/>
              <a:gd name="connsiteY69" fmla="*/ 247236 h 918344"/>
              <a:gd name="connsiteX70" fmla="*/ 5426496 w 9517857"/>
              <a:gd name="connsiteY70" fmla="*/ 235130 h 918344"/>
              <a:gd name="connsiteX71" fmla="*/ 5497161 w 9517857"/>
              <a:gd name="connsiteY71" fmla="*/ 228796 h 918344"/>
              <a:gd name="connsiteX72" fmla="*/ 5856152 w 9517857"/>
              <a:gd name="connsiteY72" fmla="*/ 156354 h 918344"/>
              <a:gd name="connsiteX73" fmla="*/ 6014778 w 9517857"/>
              <a:gd name="connsiteY73" fmla="*/ 168326 h 918344"/>
              <a:gd name="connsiteX74" fmla="*/ 6194152 w 9517857"/>
              <a:gd name="connsiteY74" fmla="*/ 151760 h 918344"/>
              <a:gd name="connsiteX75" fmla="*/ 6281379 w 9517857"/>
              <a:gd name="connsiteY75" fmla="*/ 181614 h 918344"/>
              <a:gd name="connsiteX76" fmla="*/ 6374947 w 9517857"/>
              <a:gd name="connsiteY76" fmla="*/ 179787 h 918344"/>
              <a:gd name="connsiteX77" fmla="*/ 6448518 w 9517857"/>
              <a:gd name="connsiteY77" fmla="*/ 164366 h 918344"/>
              <a:gd name="connsiteX78" fmla="*/ 6544700 w 9517857"/>
              <a:gd name="connsiteY78" fmla="*/ 167149 h 918344"/>
              <a:gd name="connsiteX79" fmla="*/ 6648353 w 9517857"/>
              <a:gd name="connsiteY79" fmla="*/ 172238 h 918344"/>
              <a:gd name="connsiteX80" fmla="*/ 6736227 w 9517857"/>
              <a:gd name="connsiteY80" fmla="*/ 173204 h 918344"/>
              <a:gd name="connsiteX81" fmla="*/ 6977218 w 9517857"/>
              <a:gd name="connsiteY81" fmla="*/ 184277 h 918344"/>
              <a:gd name="connsiteX82" fmla="*/ 7065221 w 9517857"/>
              <a:gd name="connsiteY82" fmla="*/ 227519 h 918344"/>
              <a:gd name="connsiteX83" fmla="*/ 7366801 w 9517857"/>
              <a:gd name="connsiteY83" fmla="*/ 258938 h 918344"/>
              <a:gd name="connsiteX84" fmla="*/ 7433745 w 9517857"/>
              <a:gd name="connsiteY84" fmla="*/ 246959 h 918344"/>
              <a:gd name="connsiteX85" fmla="*/ 7644411 w 9517857"/>
              <a:gd name="connsiteY85" fmla="*/ 258974 h 918344"/>
              <a:gd name="connsiteX86" fmla="*/ 7825110 w 9517857"/>
              <a:gd name="connsiteY86" fmla="*/ 229097 h 918344"/>
              <a:gd name="connsiteX87" fmla="*/ 7965804 w 9517857"/>
              <a:gd name="connsiteY87" fmla="*/ 190533 h 918344"/>
              <a:gd name="connsiteX88" fmla="*/ 8147401 w 9517857"/>
              <a:gd name="connsiteY88" fmla="*/ 205605 h 918344"/>
              <a:gd name="connsiteX89" fmla="*/ 8256033 w 9517857"/>
              <a:gd name="connsiteY89" fmla="*/ 193701 h 918344"/>
              <a:gd name="connsiteX90" fmla="*/ 8551625 w 9517857"/>
              <a:gd name="connsiteY90" fmla="*/ 161505 h 918344"/>
              <a:gd name="connsiteX91" fmla="*/ 8715976 w 9517857"/>
              <a:gd name="connsiteY91" fmla="*/ 178362 h 918344"/>
              <a:gd name="connsiteX92" fmla="*/ 8778827 w 9517857"/>
              <a:gd name="connsiteY92" fmla="*/ 172924 h 918344"/>
              <a:gd name="connsiteX93" fmla="*/ 8840778 w 9517857"/>
              <a:gd name="connsiteY93" fmla="*/ 143137 h 918344"/>
              <a:gd name="connsiteX94" fmla="*/ 9010380 w 9517857"/>
              <a:gd name="connsiteY94" fmla="*/ 91879 h 918344"/>
              <a:gd name="connsiteX95" fmla="*/ 9110856 w 9517857"/>
              <a:gd name="connsiteY95" fmla="*/ 70985 h 918344"/>
              <a:gd name="connsiteX96" fmla="*/ 9268817 w 9517857"/>
              <a:gd name="connsiteY96" fmla="*/ 53070 h 918344"/>
              <a:gd name="connsiteX97" fmla="*/ 9316667 w 9517857"/>
              <a:gd name="connsiteY97" fmla="*/ 45035 h 918344"/>
              <a:gd name="connsiteX98" fmla="*/ 9428209 w 9517857"/>
              <a:gd name="connsiteY98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547829 w 9517857"/>
              <a:gd name="connsiteY34" fmla="*/ 5661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3913545 w 9517857"/>
              <a:gd name="connsiteY49" fmla="*/ 34422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52996 w 9517857"/>
              <a:gd name="connsiteY67" fmla="*/ 2706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856152 w 9517857"/>
              <a:gd name="connsiteY71" fmla="*/ 156354 h 918344"/>
              <a:gd name="connsiteX72" fmla="*/ 6014778 w 9517857"/>
              <a:gd name="connsiteY72" fmla="*/ 168326 h 918344"/>
              <a:gd name="connsiteX73" fmla="*/ 6194152 w 9517857"/>
              <a:gd name="connsiteY73" fmla="*/ 151760 h 918344"/>
              <a:gd name="connsiteX74" fmla="*/ 6281379 w 9517857"/>
              <a:gd name="connsiteY74" fmla="*/ 181614 h 918344"/>
              <a:gd name="connsiteX75" fmla="*/ 6374947 w 9517857"/>
              <a:gd name="connsiteY75" fmla="*/ 179787 h 918344"/>
              <a:gd name="connsiteX76" fmla="*/ 6448518 w 9517857"/>
              <a:gd name="connsiteY76" fmla="*/ 164366 h 918344"/>
              <a:gd name="connsiteX77" fmla="*/ 6544700 w 9517857"/>
              <a:gd name="connsiteY77" fmla="*/ 167149 h 918344"/>
              <a:gd name="connsiteX78" fmla="*/ 6648353 w 9517857"/>
              <a:gd name="connsiteY78" fmla="*/ 172238 h 918344"/>
              <a:gd name="connsiteX79" fmla="*/ 6736227 w 9517857"/>
              <a:gd name="connsiteY79" fmla="*/ 173204 h 918344"/>
              <a:gd name="connsiteX80" fmla="*/ 6977218 w 9517857"/>
              <a:gd name="connsiteY80" fmla="*/ 184277 h 918344"/>
              <a:gd name="connsiteX81" fmla="*/ 7065221 w 9517857"/>
              <a:gd name="connsiteY81" fmla="*/ 227519 h 918344"/>
              <a:gd name="connsiteX82" fmla="*/ 7366801 w 9517857"/>
              <a:gd name="connsiteY82" fmla="*/ 258938 h 918344"/>
              <a:gd name="connsiteX83" fmla="*/ 7433745 w 9517857"/>
              <a:gd name="connsiteY83" fmla="*/ 246959 h 918344"/>
              <a:gd name="connsiteX84" fmla="*/ 7644411 w 9517857"/>
              <a:gd name="connsiteY84" fmla="*/ 258974 h 918344"/>
              <a:gd name="connsiteX85" fmla="*/ 7825110 w 9517857"/>
              <a:gd name="connsiteY85" fmla="*/ 229097 h 918344"/>
              <a:gd name="connsiteX86" fmla="*/ 7965804 w 9517857"/>
              <a:gd name="connsiteY86" fmla="*/ 190533 h 918344"/>
              <a:gd name="connsiteX87" fmla="*/ 8147401 w 9517857"/>
              <a:gd name="connsiteY87" fmla="*/ 205605 h 918344"/>
              <a:gd name="connsiteX88" fmla="*/ 8256033 w 9517857"/>
              <a:gd name="connsiteY88" fmla="*/ 193701 h 918344"/>
              <a:gd name="connsiteX89" fmla="*/ 8551625 w 9517857"/>
              <a:gd name="connsiteY89" fmla="*/ 161505 h 918344"/>
              <a:gd name="connsiteX90" fmla="*/ 8715976 w 9517857"/>
              <a:gd name="connsiteY90" fmla="*/ 178362 h 918344"/>
              <a:gd name="connsiteX91" fmla="*/ 8778827 w 9517857"/>
              <a:gd name="connsiteY91" fmla="*/ 172924 h 918344"/>
              <a:gd name="connsiteX92" fmla="*/ 8840778 w 9517857"/>
              <a:gd name="connsiteY92" fmla="*/ 143137 h 918344"/>
              <a:gd name="connsiteX93" fmla="*/ 9010380 w 9517857"/>
              <a:gd name="connsiteY93" fmla="*/ 91879 h 918344"/>
              <a:gd name="connsiteX94" fmla="*/ 9110856 w 9517857"/>
              <a:gd name="connsiteY94" fmla="*/ 70985 h 918344"/>
              <a:gd name="connsiteX95" fmla="*/ 9268817 w 9517857"/>
              <a:gd name="connsiteY95" fmla="*/ 53070 h 918344"/>
              <a:gd name="connsiteX96" fmla="*/ 9316667 w 9517857"/>
              <a:gd name="connsiteY96" fmla="*/ 45035 h 918344"/>
              <a:gd name="connsiteX97" fmla="*/ 9428209 w 9517857"/>
              <a:gd name="connsiteY97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3913545 w 9517857"/>
              <a:gd name="connsiteY49" fmla="*/ 34422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52996 w 9517857"/>
              <a:gd name="connsiteY67" fmla="*/ 2706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856152 w 9517857"/>
              <a:gd name="connsiteY71" fmla="*/ 156354 h 918344"/>
              <a:gd name="connsiteX72" fmla="*/ 6014778 w 9517857"/>
              <a:gd name="connsiteY72" fmla="*/ 168326 h 918344"/>
              <a:gd name="connsiteX73" fmla="*/ 6194152 w 9517857"/>
              <a:gd name="connsiteY73" fmla="*/ 151760 h 918344"/>
              <a:gd name="connsiteX74" fmla="*/ 6281379 w 9517857"/>
              <a:gd name="connsiteY74" fmla="*/ 181614 h 918344"/>
              <a:gd name="connsiteX75" fmla="*/ 6374947 w 9517857"/>
              <a:gd name="connsiteY75" fmla="*/ 179787 h 918344"/>
              <a:gd name="connsiteX76" fmla="*/ 6448518 w 9517857"/>
              <a:gd name="connsiteY76" fmla="*/ 164366 h 918344"/>
              <a:gd name="connsiteX77" fmla="*/ 6544700 w 9517857"/>
              <a:gd name="connsiteY77" fmla="*/ 167149 h 918344"/>
              <a:gd name="connsiteX78" fmla="*/ 6648353 w 9517857"/>
              <a:gd name="connsiteY78" fmla="*/ 172238 h 918344"/>
              <a:gd name="connsiteX79" fmla="*/ 6736227 w 9517857"/>
              <a:gd name="connsiteY79" fmla="*/ 173204 h 918344"/>
              <a:gd name="connsiteX80" fmla="*/ 6977218 w 9517857"/>
              <a:gd name="connsiteY80" fmla="*/ 184277 h 918344"/>
              <a:gd name="connsiteX81" fmla="*/ 7065221 w 9517857"/>
              <a:gd name="connsiteY81" fmla="*/ 227519 h 918344"/>
              <a:gd name="connsiteX82" fmla="*/ 7366801 w 9517857"/>
              <a:gd name="connsiteY82" fmla="*/ 258938 h 918344"/>
              <a:gd name="connsiteX83" fmla="*/ 7433745 w 9517857"/>
              <a:gd name="connsiteY83" fmla="*/ 246959 h 918344"/>
              <a:gd name="connsiteX84" fmla="*/ 7644411 w 9517857"/>
              <a:gd name="connsiteY84" fmla="*/ 258974 h 918344"/>
              <a:gd name="connsiteX85" fmla="*/ 7825110 w 9517857"/>
              <a:gd name="connsiteY85" fmla="*/ 229097 h 918344"/>
              <a:gd name="connsiteX86" fmla="*/ 7965804 w 9517857"/>
              <a:gd name="connsiteY86" fmla="*/ 190533 h 918344"/>
              <a:gd name="connsiteX87" fmla="*/ 8147401 w 9517857"/>
              <a:gd name="connsiteY87" fmla="*/ 205605 h 918344"/>
              <a:gd name="connsiteX88" fmla="*/ 8256033 w 9517857"/>
              <a:gd name="connsiteY88" fmla="*/ 193701 h 918344"/>
              <a:gd name="connsiteX89" fmla="*/ 8551625 w 9517857"/>
              <a:gd name="connsiteY89" fmla="*/ 161505 h 918344"/>
              <a:gd name="connsiteX90" fmla="*/ 8715976 w 9517857"/>
              <a:gd name="connsiteY90" fmla="*/ 178362 h 918344"/>
              <a:gd name="connsiteX91" fmla="*/ 8778827 w 9517857"/>
              <a:gd name="connsiteY91" fmla="*/ 172924 h 918344"/>
              <a:gd name="connsiteX92" fmla="*/ 8840778 w 9517857"/>
              <a:gd name="connsiteY92" fmla="*/ 143137 h 918344"/>
              <a:gd name="connsiteX93" fmla="*/ 9010380 w 9517857"/>
              <a:gd name="connsiteY93" fmla="*/ 91879 h 918344"/>
              <a:gd name="connsiteX94" fmla="*/ 9110856 w 9517857"/>
              <a:gd name="connsiteY94" fmla="*/ 70985 h 918344"/>
              <a:gd name="connsiteX95" fmla="*/ 9268817 w 9517857"/>
              <a:gd name="connsiteY95" fmla="*/ 53070 h 918344"/>
              <a:gd name="connsiteX96" fmla="*/ 9316667 w 9517857"/>
              <a:gd name="connsiteY96" fmla="*/ 45035 h 918344"/>
              <a:gd name="connsiteX97" fmla="*/ 9428209 w 9517857"/>
              <a:gd name="connsiteY97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3979762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52996 w 9517857"/>
              <a:gd name="connsiteY67" fmla="*/ 2706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856152 w 9517857"/>
              <a:gd name="connsiteY71" fmla="*/ 156354 h 918344"/>
              <a:gd name="connsiteX72" fmla="*/ 6014778 w 9517857"/>
              <a:gd name="connsiteY72" fmla="*/ 168326 h 918344"/>
              <a:gd name="connsiteX73" fmla="*/ 6194152 w 9517857"/>
              <a:gd name="connsiteY73" fmla="*/ 151760 h 918344"/>
              <a:gd name="connsiteX74" fmla="*/ 6281379 w 9517857"/>
              <a:gd name="connsiteY74" fmla="*/ 181614 h 918344"/>
              <a:gd name="connsiteX75" fmla="*/ 6374947 w 9517857"/>
              <a:gd name="connsiteY75" fmla="*/ 179787 h 918344"/>
              <a:gd name="connsiteX76" fmla="*/ 6448518 w 9517857"/>
              <a:gd name="connsiteY76" fmla="*/ 164366 h 918344"/>
              <a:gd name="connsiteX77" fmla="*/ 6544700 w 9517857"/>
              <a:gd name="connsiteY77" fmla="*/ 167149 h 918344"/>
              <a:gd name="connsiteX78" fmla="*/ 6648353 w 9517857"/>
              <a:gd name="connsiteY78" fmla="*/ 172238 h 918344"/>
              <a:gd name="connsiteX79" fmla="*/ 6736227 w 9517857"/>
              <a:gd name="connsiteY79" fmla="*/ 173204 h 918344"/>
              <a:gd name="connsiteX80" fmla="*/ 6977218 w 9517857"/>
              <a:gd name="connsiteY80" fmla="*/ 184277 h 918344"/>
              <a:gd name="connsiteX81" fmla="*/ 7065221 w 9517857"/>
              <a:gd name="connsiteY81" fmla="*/ 227519 h 918344"/>
              <a:gd name="connsiteX82" fmla="*/ 7366801 w 9517857"/>
              <a:gd name="connsiteY82" fmla="*/ 258938 h 918344"/>
              <a:gd name="connsiteX83" fmla="*/ 7433745 w 9517857"/>
              <a:gd name="connsiteY83" fmla="*/ 246959 h 918344"/>
              <a:gd name="connsiteX84" fmla="*/ 7644411 w 9517857"/>
              <a:gd name="connsiteY84" fmla="*/ 258974 h 918344"/>
              <a:gd name="connsiteX85" fmla="*/ 7825110 w 9517857"/>
              <a:gd name="connsiteY85" fmla="*/ 229097 h 918344"/>
              <a:gd name="connsiteX86" fmla="*/ 7965804 w 9517857"/>
              <a:gd name="connsiteY86" fmla="*/ 190533 h 918344"/>
              <a:gd name="connsiteX87" fmla="*/ 8147401 w 9517857"/>
              <a:gd name="connsiteY87" fmla="*/ 205605 h 918344"/>
              <a:gd name="connsiteX88" fmla="*/ 8256033 w 9517857"/>
              <a:gd name="connsiteY88" fmla="*/ 193701 h 918344"/>
              <a:gd name="connsiteX89" fmla="*/ 8551625 w 9517857"/>
              <a:gd name="connsiteY89" fmla="*/ 161505 h 918344"/>
              <a:gd name="connsiteX90" fmla="*/ 8715976 w 9517857"/>
              <a:gd name="connsiteY90" fmla="*/ 178362 h 918344"/>
              <a:gd name="connsiteX91" fmla="*/ 8778827 w 9517857"/>
              <a:gd name="connsiteY91" fmla="*/ 172924 h 918344"/>
              <a:gd name="connsiteX92" fmla="*/ 8840778 w 9517857"/>
              <a:gd name="connsiteY92" fmla="*/ 143137 h 918344"/>
              <a:gd name="connsiteX93" fmla="*/ 9010380 w 9517857"/>
              <a:gd name="connsiteY93" fmla="*/ 91879 h 918344"/>
              <a:gd name="connsiteX94" fmla="*/ 9110856 w 9517857"/>
              <a:gd name="connsiteY94" fmla="*/ 70985 h 918344"/>
              <a:gd name="connsiteX95" fmla="*/ 9268817 w 9517857"/>
              <a:gd name="connsiteY95" fmla="*/ 53070 h 918344"/>
              <a:gd name="connsiteX96" fmla="*/ 9316667 w 9517857"/>
              <a:gd name="connsiteY96" fmla="*/ 45035 h 918344"/>
              <a:gd name="connsiteX97" fmla="*/ 9428209 w 9517857"/>
              <a:gd name="connsiteY97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3979762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52996 w 9517857"/>
              <a:gd name="connsiteY67" fmla="*/ 2706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856152 w 9517857"/>
              <a:gd name="connsiteY71" fmla="*/ 156354 h 918344"/>
              <a:gd name="connsiteX72" fmla="*/ 6014778 w 9517857"/>
              <a:gd name="connsiteY72" fmla="*/ 168326 h 918344"/>
              <a:gd name="connsiteX73" fmla="*/ 6194152 w 9517857"/>
              <a:gd name="connsiteY73" fmla="*/ 151760 h 918344"/>
              <a:gd name="connsiteX74" fmla="*/ 6281379 w 9517857"/>
              <a:gd name="connsiteY74" fmla="*/ 181614 h 918344"/>
              <a:gd name="connsiteX75" fmla="*/ 6374947 w 9517857"/>
              <a:gd name="connsiteY75" fmla="*/ 179787 h 918344"/>
              <a:gd name="connsiteX76" fmla="*/ 6448518 w 9517857"/>
              <a:gd name="connsiteY76" fmla="*/ 164366 h 918344"/>
              <a:gd name="connsiteX77" fmla="*/ 6544700 w 9517857"/>
              <a:gd name="connsiteY77" fmla="*/ 167149 h 918344"/>
              <a:gd name="connsiteX78" fmla="*/ 6648353 w 9517857"/>
              <a:gd name="connsiteY78" fmla="*/ 172238 h 918344"/>
              <a:gd name="connsiteX79" fmla="*/ 6736227 w 9517857"/>
              <a:gd name="connsiteY79" fmla="*/ 173204 h 918344"/>
              <a:gd name="connsiteX80" fmla="*/ 6977218 w 9517857"/>
              <a:gd name="connsiteY80" fmla="*/ 184277 h 918344"/>
              <a:gd name="connsiteX81" fmla="*/ 7065221 w 9517857"/>
              <a:gd name="connsiteY81" fmla="*/ 227519 h 918344"/>
              <a:gd name="connsiteX82" fmla="*/ 7366801 w 9517857"/>
              <a:gd name="connsiteY82" fmla="*/ 258938 h 918344"/>
              <a:gd name="connsiteX83" fmla="*/ 7433745 w 9517857"/>
              <a:gd name="connsiteY83" fmla="*/ 246959 h 918344"/>
              <a:gd name="connsiteX84" fmla="*/ 7644411 w 9517857"/>
              <a:gd name="connsiteY84" fmla="*/ 258974 h 918344"/>
              <a:gd name="connsiteX85" fmla="*/ 7825110 w 9517857"/>
              <a:gd name="connsiteY85" fmla="*/ 229097 h 918344"/>
              <a:gd name="connsiteX86" fmla="*/ 8147401 w 9517857"/>
              <a:gd name="connsiteY86" fmla="*/ 205605 h 918344"/>
              <a:gd name="connsiteX87" fmla="*/ 8256033 w 9517857"/>
              <a:gd name="connsiteY87" fmla="*/ 193701 h 918344"/>
              <a:gd name="connsiteX88" fmla="*/ 8551625 w 9517857"/>
              <a:gd name="connsiteY88" fmla="*/ 161505 h 918344"/>
              <a:gd name="connsiteX89" fmla="*/ 8715976 w 9517857"/>
              <a:gd name="connsiteY89" fmla="*/ 178362 h 918344"/>
              <a:gd name="connsiteX90" fmla="*/ 8778827 w 9517857"/>
              <a:gd name="connsiteY90" fmla="*/ 172924 h 918344"/>
              <a:gd name="connsiteX91" fmla="*/ 8840778 w 9517857"/>
              <a:gd name="connsiteY91" fmla="*/ 143137 h 918344"/>
              <a:gd name="connsiteX92" fmla="*/ 9010380 w 9517857"/>
              <a:gd name="connsiteY92" fmla="*/ 91879 h 918344"/>
              <a:gd name="connsiteX93" fmla="*/ 9110856 w 9517857"/>
              <a:gd name="connsiteY93" fmla="*/ 70985 h 918344"/>
              <a:gd name="connsiteX94" fmla="*/ 9268817 w 9517857"/>
              <a:gd name="connsiteY94" fmla="*/ 53070 h 918344"/>
              <a:gd name="connsiteX95" fmla="*/ 9316667 w 9517857"/>
              <a:gd name="connsiteY95" fmla="*/ 45035 h 918344"/>
              <a:gd name="connsiteX96" fmla="*/ 9428209 w 9517857"/>
              <a:gd name="connsiteY96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3979762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52996 w 9517857"/>
              <a:gd name="connsiteY67" fmla="*/ 2706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856152 w 9517857"/>
              <a:gd name="connsiteY71" fmla="*/ 156354 h 918344"/>
              <a:gd name="connsiteX72" fmla="*/ 6014778 w 9517857"/>
              <a:gd name="connsiteY72" fmla="*/ 168326 h 918344"/>
              <a:gd name="connsiteX73" fmla="*/ 6194152 w 9517857"/>
              <a:gd name="connsiteY73" fmla="*/ 151760 h 918344"/>
              <a:gd name="connsiteX74" fmla="*/ 6281379 w 9517857"/>
              <a:gd name="connsiteY74" fmla="*/ 181614 h 918344"/>
              <a:gd name="connsiteX75" fmla="*/ 6374947 w 9517857"/>
              <a:gd name="connsiteY75" fmla="*/ 179787 h 918344"/>
              <a:gd name="connsiteX76" fmla="*/ 6448518 w 9517857"/>
              <a:gd name="connsiteY76" fmla="*/ 164366 h 918344"/>
              <a:gd name="connsiteX77" fmla="*/ 6544700 w 9517857"/>
              <a:gd name="connsiteY77" fmla="*/ 167149 h 918344"/>
              <a:gd name="connsiteX78" fmla="*/ 6648353 w 9517857"/>
              <a:gd name="connsiteY78" fmla="*/ 172238 h 918344"/>
              <a:gd name="connsiteX79" fmla="*/ 6736227 w 9517857"/>
              <a:gd name="connsiteY79" fmla="*/ 173204 h 918344"/>
              <a:gd name="connsiteX80" fmla="*/ 6977218 w 9517857"/>
              <a:gd name="connsiteY80" fmla="*/ 184277 h 918344"/>
              <a:gd name="connsiteX81" fmla="*/ 7065221 w 9517857"/>
              <a:gd name="connsiteY81" fmla="*/ 227519 h 918344"/>
              <a:gd name="connsiteX82" fmla="*/ 7366801 w 9517857"/>
              <a:gd name="connsiteY82" fmla="*/ 258938 h 918344"/>
              <a:gd name="connsiteX83" fmla="*/ 7433745 w 9517857"/>
              <a:gd name="connsiteY83" fmla="*/ 246959 h 918344"/>
              <a:gd name="connsiteX84" fmla="*/ 7644411 w 9517857"/>
              <a:gd name="connsiteY84" fmla="*/ 258974 h 918344"/>
              <a:gd name="connsiteX85" fmla="*/ 7825110 w 9517857"/>
              <a:gd name="connsiteY85" fmla="*/ 229097 h 918344"/>
              <a:gd name="connsiteX86" fmla="*/ 8106016 w 9517857"/>
              <a:gd name="connsiteY86" fmla="*/ 231005 h 918344"/>
              <a:gd name="connsiteX87" fmla="*/ 8256033 w 9517857"/>
              <a:gd name="connsiteY87" fmla="*/ 193701 h 918344"/>
              <a:gd name="connsiteX88" fmla="*/ 8551625 w 9517857"/>
              <a:gd name="connsiteY88" fmla="*/ 161505 h 918344"/>
              <a:gd name="connsiteX89" fmla="*/ 8715976 w 9517857"/>
              <a:gd name="connsiteY89" fmla="*/ 178362 h 918344"/>
              <a:gd name="connsiteX90" fmla="*/ 8778827 w 9517857"/>
              <a:gd name="connsiteY90" fmla="*/ 172924 h 918344"/>
              <a:gd name="connsiteX91" fmla="*/ 8840778 w 9517857"/>
              <a:gd name="connsiteY91" fmla="*/ 143137 h 918344"/>
              <a:gd name="connsiteX92" fmla="*/ 9010380 w 9517857"/>
              <a:gd name="connsiteY92" fmla="*/ 91879 h 918344"/>
              <a:gd name="connsiteX93" fmla="*/ 9110856 w 9517857"/>
              <a:gd name="connsiteY93" fmla="*/ 70985 h 918344"/>
              <a:gd name="connsiteX94" fmla="*/ 9268817 w 9517857"/>
              <a:gd name="connsiteY94" fmla="*/ 53070 h 918344"/>
              <a:gd name="connsiteX95" fmla="*/ 9316667 w 9517857"/>
              <a:gd name="connsiteY95" fmla="*/ 45035 h 918344"/>
              <a:gd name="connsiteX96" fmla="*/ 9428209 w 9517857"/>
              <a:gd name="connsiteY96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3979762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52996 w 9517857"/>
              <a:gd name="connsiteY67" fmla="*/ 2706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6014778 w 9517857"/>
              <a:gd name="connsiteY71" fmla="*/ 16832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15976 w 9517857"/>
              <a:gd name="connsiteY88" fmla="*/ 178362 h 918344"/>
              <a:gd name="connsiteX89" fmla="*/ 8778827 w 9517857"/>
              <a:gd name="connsiteY89" fmla="*/ 172924 h 918344"/>
              <a:gd name="connsiteX90" fmla="*/ 8840778 w 9517857"/>
              <a:gd name="connsiteY90" fmla="*/ 143137 h 918344"/>
              <a:gd name="connsiteX91" fmla="*/ 9010380 w 9517857"/>
              <a:gd name="connsiteY91" fmla="*/ 91879 h 918344"/>
              <a:gd name="connsiteX92" fmla="*/ 9110856 w 9517857"/>
              <a:gd name="connsiteY92" fmla="*/ 70985 h 918344"/>
              <a:gd name="connsiteX93" fmla="*/ 9268817 w 9517857"/>
              <a:gd name="connsiteY93" fmla="*/ 53070 h 918344"/>
              <a:gd name="connsiteX94" fmla="*/ 9316667 w 9517857"/>
              <a:gd name="connsiteY94" fmla="*/ 45035 h 918344"/>
              <a:gd name="connsiteX95" fmla="*/ 9428209 w 9517857"/>
              <a:gd name="connsiteY95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3979762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52996 w 9517857"/>
              <a:gd name="connsiteY67" fmla="*/ 2706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15976 w 9517857"/>
              <a:gd name="connsiteY88" fmla="*/ 178362 h 918344"/>
              <a:gd name="connsiteX89" fmla="*/ 8778827 w 9517857"/>
              <a:gd name="connsiteY89" fmla="*/ 172924 h 918344"/>
              <a:gd name="connsiteX90" fmla="*/ 8840778 w 9517857"/>
              <a:gd name="connsiteY90" fmla="*/ 143137 h 918344"/>
              <a:gd name="connsiteX91" fmla="*/ 9010380 w 9517857"/>
              <a:gd name="connsiteY91" fmla="*/ 91879 h 918344"/>
              <a:gd name="connsiteX92" fmla="*/ 9110856 w 9517857"/>
              <a:gd name="connsiteY92" fmla="*/ 70985 h 918344"/>
              <a:gd name="connsiteX93" fmla="*/ 9268817 w 9517857"/>
              <a:gd name="connsiteY93" fmla="*/ 53070 h 918344"/>
              <a:gd name="connsiteX94" fmla="*/ 9316667 w 9517857"/>
              <a:gd name="connsiteY94" fmla="*/ 45035 h 918344"/>
              <a:gd name="connsiteX95" fmla="*/ 9428209 w 9517857"/>
              <a:gd name="connsiteY95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3979762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52996 w 9517857"/>
              <a:gd name="connsiteY67" fmla="*/ 2706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15976 w 9517857"/>
              <a:gd name="connsiteY88" fmla="*/ 178362 h 918344"/>
              <a:gd name="connsiteX89" fmla="*/ 8778827 w 9517857"/>
              <a:gd name="connsiteY89" fmla="*/ 172924 h 918344"/>
              <a:gd name="connsiteX90" fmla="*/ 8840778 w 9517857"/>
              <a:gd name="connsiteY90" fmla="*/ 143137 h 918344"/>
              <a:gd name="connsiteX91" fmla="*/ 9010380 w 9517857"/>
              <a:gd name="connsiteY91" fmla="*/ 91879 h 918344"/>
              <a:gd name="connsiteX92" fmla="*/ 9110856 w 9517857"/>
              <a:gd name="connsiteY92" fmla="*/ 70985 h 918344"/>
              <a:gd name="connsiteX93" fmla="*/ 9268817 w 9517857"/>
              <a:gd name="connsiteY93" fmla="*/ 53070 h 918344"/>
              <a:gd name="connsiteX94" fmla="*/ 9316667 w 9517857"/>
              <a:gd name="connsiteY94" fmla="*/ 45035 h 918344"/>
              <a:gd name="connsiteX95" fmla="*/ 9428209 w 9517857"/>
              <a:gd name="connsiteY95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3979762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15976 w 9517857"/>
              <a:gd name="connsiteY88" fmla="*/ 178362 h 918344"/>
              <a:gd name="connsiteX89" fmla="*/ 8778827 w 9517857"/>
              <a:gd name="connsiteY89" fmla="*/ 172924 h 918344"/>
              <a:gd name="connsiteX90" fmla="*/ 8840778 w 9517857"/>
              <a:gd name="connsiteY90" fmla="*/ 143137 h 918344"/>
              <a:gd name="connsiteX91" fmla="*/ 9010380 w 9517857"/>
              <a:gd name="connsiteY91" fmla="*/ 91879 h 918344"/>
              <a:gd name="connsiteX92" fmla="*/ 9110856 w 9517857"/>
              <a:gd name="connsiteY92" fmla="*/ 70985 h 918344"/>
              <a:gd name="connsiteX93" fmla="*/ 9268817 w 9517857"/>
              <a:gd name="connsiteY93" fmla="*/ 53070 h 918344"/>
              <a:gd name="connsiteX94" fmla="*/ 9316667 w 9517857"/>
              <a:gd name="connsiteY94" fmla="*/ 45035 h 918344"/>
              <a:gd name="connsiteX95" fmla="*/ 9428209 w 9517857"/>
              <a:gd name="connsiteY95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4037701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15976 w 9517857"/>
              <a:gd name="connsiteY88" fmla="*/ 178362 h 918344"/>
              <a:gd name="connsiteX89" fmla="*/ 8778827 w 9517857"/>
              <a:gd name="connsiteY89" fmla="*/ 172924 h 918344"/>
              <a:gd name="connsiteX90" fmla="*/ 8840778 w 9517857"/>
              <a:gd name="connsiteY90" fmla="*/ 143137 h 918344"/>
              <a:gd name="connsiteX91" fmla="*/ 9010380 w 9517857"/>
              <a:gd name="connsiteY91" fmla="*/ 91879 h 918344"/>
              <a:gd name="connsiteX92" fmla="*/ 9110856 w 9517857"/>
              <a:gd name="connsiteY92" fmla="*/ 70985 h 918344"/>
              <a:gd name="connsiteX93" fmla="*/ 9268817 w 9517857"/>
              <a:gd name="connsiteY93" fmla="*/ 53070 h 918344"/>
              <a:gd name="connsiteX94" fmla="*/ 9316667 w 9517857"/>
              <a:gd name="connsiteY94" fmla="*/ 45035 h 918344"/>
              <a:gd name="connsiteX95" fmla="*/ 9428209 w 9517857"/>
              <a:gd name="connsiteY95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4037701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15976 w 9517857"/>
              <a:gd name="connsiteY88" fmla="*/ 178362 h 918344"/>
              <a:gd name="connsiteX89" fmla="*/ 8778827 w 9517857"/>
              <a:gd name="connsiteY89" fmla="*/ 172924 h 918344"/>
              <a:gd name="connsiteX90" fmla="*/ 8840778 w 9517857"/>
              <a:gd name="connsiteY90" fmla="*/ 143137 h 918344"/>
              <a:gd name="connsiteX91" fmla="*/ 9010380 w 9517857"/>
              <a:gd name="connsiteY91" fmla="*/ 91879 h 918344"/>
              <a:gd name="connsiteX92" fmla="*/ 9110856 w 9517857"/>
              <a:gd name="connsiteY92" fmla="*/ 70985 h 918344"/>
              <a:gd name="connsiteX93" fmla="*/ 9268817 w 9517857"/>
              <a:gd name="connsiteY93" fmla="*/ 53070 h 918344"/>
              <a:gd name="connsiteX94" fmla="*/ 9316667 w 9517857"/>
              <a:gd name="connsiteY94" fmla="*/ 45035 h 918344"/>
              <a:gd name="connsiteX95" fmla="*/ 9428209 w 9517857"/>
              <a:gd name="connsiteY95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4037701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15976 w 9517857"/>
              <a:gd name="connsiteY88" fmla="*/ 178362 h 918344"/>
              <a:gd name="connsiteX89" fmla="*/ 8840778 w 9517857"/>
              <a:gd name="connsiteY89" fmla="*/ 143137 h 918344"/>
              <a:gd name="connsiteX90" fmla="*/ 9010380 w 9517857"/>
              <a:gd name="connsiteY90" fmla="*/ 91879 h 918344"/>
              <a:gd name="connsiteX91" fmla="*/ 9110856 w 9517857"/>
              <a:gd name="connsiteY91" fmla="*/ 70985 h 918344"/>
              <a:gd name="connsiteX92" fmla="*/ 9268817 w 9517857"/>
              <a:gd name="connsiteY92" fmla="*/ 53070 h 918344"/>
              <a:gd name="connsiteX93" fmla="*/ 9316667 w 9517857"/>
              <a:gd name="connsiteY93" fmla="*/ 45035 h 918344"/>
              <a:gd name="connsiteX94" fmla="*/ 9428209 w 9517857"/>
              <a:gd name="connsiteY94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4037701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840778 w 9517857"/>
              <a:gd name="connsiteY88" fmla="*/ 143137 h 918344"/>
              <a:gd name="connsiteX89" fmla="*/ 9010380 w 9517857"/>
              <a:gd name="connsiteY89" fmla="*/ 91879 h 918344"/>
              <a:gd name="connsiteX90" fmla="*/ 9110856 w 9517857"/>
              <a:gd name="connsiteY90" fmla="*/ 70985 h 918344"/>
              <a:gd name="connsiteX91" fmla="*/ 9268817 w 9517857"/>
              <a:gd name="connsiteY91" fmla="*/ 53070 h 918344"/>
              <a:gd name="connsiteX92" fmla="*/ 9316667 w 9517857"/>
              <a:gd name="connsiteY92" fmla="*/ 45035 h 918344"/>
              <a:gd name="connsiteX93" fmla="*/ 9428209 w 9517857"/>
              <a:gd name="connsiteY93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4037701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91116 w 9517857"/>
              <a:gd name="connsiteY88" fmla="*/ 143137 h 918344"/>
              <a:gd name="connsiteX89" fmla="*/ 9010380 w 9517857"/>
              <a:gd name="connsiteY89" fmla="*/ 91879 h 918344"/>
              <a:gd name="connsiteX90" fmla="*/ 9110856 w 9517857"/>
              <a:gd name="connsiteY90" fmla="*/ 70985 h 918344"/>
              <a:gd name="connsiteX91" fmla="*/ 9268817 w 9517857"/>
              <a:gd name="connsiteY91" fmla="*/ 53070 h 918344"/>
              <a:gd name="connsiteX92" fmla="*/ 9316667 w 9517857"/>
              <a:gd name="connsiteY92" fmla="*/ 45035 h 918344"/>
              <a:gd name="connsiteX93" fmla="*/ 9428209 w 9517857"/>
              <a:gd name="connsiteY93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4037701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91116 w 9517857"/>
              <a:gd name="connsiteY88" fmla="*/ 143137 h 918344"/>
              <a:gd name="connsiteX89" fmla="*/ 9010380 w 9517857"/>
              <a:gd name="connsiteY89" fmla="*/ 91879 h 918344"/>
              <a:gd name="connsiteX90" fmla="*/ 9110856 w 9517857"/>
              <a:gd name="connsiteY90" fmla="*/ 70985 h 918344"/>
              <a:gd name="connsiteX91" fmla="*/ 9268817 w 9517857"/>
              <a:gd name="connsiteY91" fmla="*/ 53070 h 918344"/>
              <a:gd name="connsiteX92" fmla="*/ 9316667 w 9517857"/>
              <a:gd name="connsiteY92" fmla="*/ 45035 h 918344"/>
              <a:gd name="connsiteX93" fmla="*/ 9428209 w 9517857"/>
              <a:gd name="connsiteY93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4037701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791116 w 9517857"/>
              <a:gd name="connsiteY88" fmla="*/ 143137 h 918344"/>
              <a:gd name="connsiteX89" fmla="*/ 9002103 w 9517857"/>
              <a:gd name="connsiteY89" fmla="*/ 85529 h 918344"/>
              <a:gd name="connsiteX90" fmla="*/ 9110856 w 9517857"/>
              <a:gd name="connsiteY90" fmla="*/ 70985 h 918344"/>
              <a:gd name="connsiteX91" fmla="*/ 9268817 w 9517857"/>
              <a:gd name="connsiteY91" fmla="*/ 53070 h 918344"/>
              <a:gd name="connsiteX92" fmla="*/ 9316667 w 9517857"/>
              <a:gd name="connsiteY92" fmla="*/ 45035 h 918344"/>
              <a:gd name="connsiteX93" fmla="*/ 9428209 w 9517857"/>
              <a:gd name="connsiteY93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4037701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06016 w 9517857"/>
              <a:gd name="connsiteY85" fmla="*/ 2310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683515 w 9517857"/>
              <a:gd name="connsiteY88" fmla="*/ 143137 h 918344"/>
              <a:gd name="connsiteX89" fmla="*/ 9002103 w 9517857"/>
              <a:gd name="connsiteY89" fmla="*/ 85529 h 918344"/>
              <a:gd name="connsiteX90" fmla="*/ 9110856 w 9517857"/>
              <a:gd name="connsiteY90" fmla="*/ 70985 h 918344"/>
              <a:gd name="connsiteX91" fmla="*/ 9268817 w 9517857"/>
              <a:gd name="connsiteY91" fmla="*/ 53070 h 918344"/>
              <a:gd name="connsiteX92" fmla="*/ 9316667 w 9517857"/>
              <a:gd name="connsiteY92" fmla="*/ 45035 h 918344"/>
              <a:gd name="connsiteX93" fmla="*/ 9428209 w 9517857"/>
              <a:gd name="connsiteY93" fmla="*/ 29911 h 918344"/>
              <a:gd name="connsiteX0" fmla="*/ 4686423 w 9517857"/>
              <a:gd name="connsiteY0" fmla="*/ 247907 h 918344"/>
              <a:gd name="connsiteX1" fmla="*/ 4689051 w 9517857"/>
              <a:gd name="connsiteY1" fmla="*/ 250956 h 918344"/>
              <a:gd name="connsiteX2" fmla="*/ 4687244 w 9517857"/>
              <a:gd name="connsiteY2" fmla="*/ 251286 h 918344"/>
              <a:gd name="connsiteX3" fmla="*/ 4686423 w 9517857"/>
              <a:gd name="connsiteY3" fmla="*/ 247907 h 918344"/>
              <a:gd name="connsiteX4" fmla="*/ 4685225 w 9517857"/>
              <a:gd name="connsiteY4" fmla="*/ 246518 h 918344"/>
              <a:gd name="connsiteX5" fmla="*/ 4686133 w 9517857"/>
              <a:gd name="connsiteY5" fmla="*/ 246715 h 918344"/>
              <a:gd name="connsiteX6" fmla="*/ 4686423 w 9517857"/>
              <a:gd name="connsiteY6" fmla="*/ 247907 h 918344"/>
              <a:gd name="connsiteX7" fmla="*/ 4685225 w 9517857"/>
              <a:gd name="connsiteY7" fmla="*/ 246518 h 918344"/>
              <a:gd name="connsiteX8" fmla="*/ 9428209 w 9517857"/>
              <a:gd name="connsiteY8" fmla="*/ 29911 h 918344"/>
              <a:gd name="connsiteX9" fmla="*/ 9517857 w 9517857"/>
              <a:gd name="connsiteY9" fmla="*/ 0 h 918344"/>
              <a:gd name="connsiteX10" fmla="*/ 9517857 w 9517857"/>
              <a:gd name="connsiteY10" fmla="*/ 918344 h 918344"/>
              <a:gd name="connsiteX11" fmla="*/ 14604 w 9517857"/>
              <a:gd name="connsiteY11" fmla="*/ 918344 h 918344"/>
              <a:gd name="connsiteX12" fmla="*/ 12841 w 9517857"/>
              <a:gd name="connsiteY12" fmla="*/ 917751 h 918344"/>
              <a:gd name="connsiteX13" fmla="*/ 93 w 9517857"/>
              <a:gd name="connsiteY13" fmla="*/ 912459 h 918344"/>
              <a:gd name="connsiteX14" fmla="*/ 58674 w 9517857"/>
              <a:gd name="connsiteY14" fmla="*/ 890310 h 918344"/>
              <a:gd name="connsiteX15" fmla="*/ 275005 w 9517857"/>
              <a:gd name="connsiteY15" fmla="*/ 807217 h 918344"/>
              <a:gd name="connsiteX16" fmla="*/ 587824 w 9517857"/>
              <a:gd name="connsiteY16" fmla="*/ 798183 h 918344"/>
              <a:gd name="connsiteX17" fmla="*/ 651826 w 9517857"/>
              <a:gd name="connsiteY17" fmla="*/ 738326 h 918344"/>
              <a:gd name="connsiteX18" fmla="*/ 727985 w 9517857"/>
              <a:gd name="connsiteY18" fmla="*/ 719814 h 918344"/>
              <a:gd name="connsiteX19" fmla="*/ 778982 w 9517857"/>
              <a:gd name="connsiteY19" fmla="*/ 710130 h 918344"/>
              <a:gd name="connsiteX20" fmla="*/ 849944 w 9517857"/>
              <a:gd name="connsiteY20" fmla="*/ 717975 h 918344"/>
              <a:gd name="connsiteX21" fmla="*/ 921659 w 9517857"/>
              <a:gd name="connsiteY21" fmla="*/ 712683 h 918344"/>
              <a:gd name="connsiteX22" fmla="*/ 930946 w 9517857"/>
              <a:gd name="connsiteY22" fmla="*/ 734034 h 918344"/>
              <a:gd name="connsiteX23" fmla="*/ 986250 w 9517857"/>
              <a:gd name="connsiteY23" fmla="*/ 713518 h 918344"/>
              <a:gd name="connsiteX24" fmla="*/ 1013752 w 9517857"/>
              <a:gd name="connsiteY24" fmla="*/ 713349 h 918344"/>
              <a:gd name="connsiteX25" fmla="*/ 1023734 w 9517857"/>
              <a:gd name="connsiteY25" fmla="*/ 718559 h 918344"/>
              <a:gd name="connsiteX26" fmla="*/ 1063207 w 9517857"/>
              <a:gd name="connsiteY26" fmla="*/ 715639 h 918344"/>
              <a:gd name="connsiteX27" fmla="*/ 1081980 w 9517857"/>
              <a:gd name="connsiteY27" fmla="*/ 738443 h 918344"/>
              <a:gd name="connsiteX28" fmla="*/ 1218120 w 9517857"/>
              <a:gd name="connsiteY28" fmla="*/ 713268 h 918344"/>
              <a:gd name="connsiteX29" fmla="*/ 1397459 w 9517857"/>
              <a:gd name="connsiteY29" fmla="*/ 691178 h 918344"/>
              <a:gd name="connsiteX30" fmla="*/ 1580688 w 9517857"/>
              <a:gd name="connsiteY30" fmla="*/ 693685 h 918344"/>
              <a:gd name="connsiteX31" fmla="*/ 1772334 w 9517857"/>
              <a:gd name="connsiteY31" fmla="*/ 710628 h 918344"/>
              <a:gd name="connsiteX32" fmla="*/ 2002561 w 9517857"/>
              <a:gd name="connsiteY32" fmla="*/ 659905 h 918344"/>
              <a:gd name="connsiteX33" fmla="*/ 2135144 w 9517857"/>
              <a:gd name="connsiteY33" fmla="*/ 636489 h 918344"/>
              <a:gd name="connsiteX34" fmla="*/ 2448505 w 9517857"/>
              <a:gd name="connsiteY34" fmla="*/ 578838 h 918344"/>
              <a:gd name="connsiteX35" fmla="*/ 2658055 w 9517857"/>
              <a:gd name="connsiteY35" fmla="*/ 578715 h 918344"/>
              <a:gd name="connsiteX36" fmla="*/ 2693698 w 9517857"/>
              <a:gd name="connsiteY36" fmla="*/ 560017 h 918344"/>
              <a:gd name="connsiteX37" fmla="*/ 2699673 w 9517857"/>
              <a:gd name="connsiteY37" fmla="*/ 556388 h 918344"/>
              <a:gd name="connsiteX38" fmla="*/ 2727306 w 9517857"/>
              <a:gd name="connsiteY38" fmla="*/ 550686 h 918344"/>
              <a:gd name="connsiteX39" fmla="*/ 2730451 w 9517857"/>
              <a:gd name="connsiteY39" fmla="*/ 538046 h 918344"/>
              <a:gd name="connsiteX40" fmla="*/ 2768713 w 9517857"/>
              <a:gd name="connsiteY40" fmla="*/ 521563 h 918344"/>
              <a:gd name="connsiteX41" fmla="*/ 2820868 w 9517857"/>
              <a:gd name="connsiteY41" fmla="*/ 514148 h 918344"/>
              <a:gd name="connsiteX42" fmla="*/ 3073635 w 9517857"/>
              <a:gd name="connsiteY42" fmla="*/ 491282 h 918344"/>
              <a:gd name="connsiteX43" fmla="*/ 3222071 w 9517857"/>
              <a:gd name="connsiteY43" fmla="*/ 470547 h 918344"/>
              <a:gd name="connsiteX44" fmla="*/ 3274069 w 9517857"/>
              <a:gd name="connsiteY44" fmla="*/ 451593 h 918344"/>
              <a:gd name="connsiteX45" fmla="*/ 3349632 w 9517857"/>
              <a:gd name="connsiteY45" fmla="*/ 432571 h 918344"/>
              <a:gd name="connsiteX46" fmla="*/ 3479593 w 9517857"/>
              <a:gd name="connsiteY46" fmla="*/ 390425 h 918344"/>
              <a:gd name="connsiteX47" fmla="*/ 3750023 w 9517857"/>
              <a:gd name="connsiteY47" fmla="*/ 370666 h 918344"/>
              <a:gd name="connsiteX48" fmla="*/ 3844133 w 9517857"/>
              <a:gd name="connsiteY48" fmla="*/ 360636 h 918344"/>
              <a:gd name="connsiteX49" fmla="*/ 4037701 w 9517857"/>
              <a:gd name="connsiteY49" fmla="*/ 350573 h 918344"/>
              <a:gd name="connsiteX50" fmla="*/ 4266740 w 9517857"/>
              <a:gd name="connsiteY50" fmla="*/ 361442 h 918344"/>
              <a:gd name="connsiteX51" fmla="*/ 4430770 w 9517857"/>
              <a:gd name="connsiteY51" fmla="*/ 342631 h 918344"/>
              <a:gd name="connsiteX52" fmla="*/ 4512664 w 9517857"/>
              <a:gd name="connsiteY52" fmla="*/ 319936 h 918344"/>
              <a:gd name="connsiteX53" fmla="*/ 4616423 w 9517857"/>
              <a:gd name="connsiteY53" fmla="*/ 290902 h 918344"/>
              <a:gd name="connsiteX54" fmla="*/ 4691675 w 9517857"/>
              <a:gd name="connsiteY54" fmla="*/ 253999 h 918344"/>
              <a:gd name="connsiteX55" fmla="*/ 4689051 w 9517857"/>
              <a:gd name="connsiteY55" fmla="*/ 250956 h 918344"/>
              <a:gd name="connsiteX56" fmla="*/ 4719994 w 9517857"/>
              <a:gd name="connsiteY56" fmla="*/ 245295 h 918344"/>
              <a:gd name="connsiteX57" fmla="*/ 4752894 w 9517857"/>
              <a:gd name="connsiteY57" fmla="*/ 239863 h 918344"/>
              <a:gd name="connsiteX58" fmla="*/ 4769329 w 9517857"/>
              <a:gd name="connsiteY58" fmla="*/ 233573 h 918344"/>
              <a:gd name="connsiteX59" fmla="*/ 4775634 w 9517857"/>
              <a:gd name="connsiteY59" fmla="*/ 234051 h 918344"/>
              <a:gd name="connsiteX60" fmla="*/ 4790452 w 9517857"/>
              <a:gd name="connsiteY60" fmla="*/ 233560 h 918344"/>
              <a:gd name="connsiteX61" fmla="*/ 4789062 w 9517857"/>
              <a:gd name="connsiteY61" fmla="*/ 241912 h 918344"/>
              <a:gd name="connsiteX62" fmla="*/ 4827826 w 9517857"/>
              <a:gd name="connsiteY62" fmla="*/ 246965 h 918344"/>
              <a:gd name="connsiteX63" fmla="*/ 4892569 w 9517857"/>
              <a:gd name="connsiteY63" fmla="*/ 249921 h 918344"/>
              <a:gd name="connsiteX64" fmla="*/ 4896611 w 9517857"/>
              <a:gd name="connsiteY64" fmla="*/ 240436 h 918344"/>
              <a:gd name="connsiteX65" fmla="*/ 4917286 w 9517857"/>
              <a:gd name="connsiteY65" fmla="*/ 243647 h 918344"/>
              <a:gd name="connsiteX66" fmla="*/ 5060397 w 9517857"/>
              <a:gd name="connsiteY66" fmla="*/ 263676 h 918344"/>
              <a:gd name="connsiteX67" fmla="*/ 5244719 w 9517857"/>
              <a:gd name="connsiteY67" fmla="*/ 245243 h 918344"/>
              <a:gd name="connsiteX68" fmla="*/ 5358056 w 9517857"/>
              <a:gd name="connsiteY68" fmla="*/ 247236 h 918344"/>
              <a:gd name="connsiteX69" fmla="*/ 5426496 w 9517857"/>
              <a:gd name="connsiteY69" fmla="*/ 235130 h 918344"/>
              <a:gd name="connsiteX70" fmla="*/ 5497161 w 9517857"/>
              <a:gd name="connsiteY70" fmla="*/ 228796 h 918344"/>
              <a:gd name="connsiteX71" fmla="*/ 5923732 w 9517857"/>
              <a:gd name="connsiteY71" fmla="*/ 187376 h 918344"/>
              <a:gd name="connsiteX72" fmla="*/ 6194152 w 9517857"/>
              <a:gd name="connsiteY72" fmla="*/ 151760 h 918344"/>
              <a:gd name="connsiteX73" fmla="*/ 6281379 w 9517857"/>
              <a:gd name="connsiteY73" fmla="*/ 181614 h 918344"/>
              <a:gd name="connsiteX74" fmla="*/ 6374947 w 9517857"/>
              <a:gd name="connsiteY74" fmla="*/ 179787 h 918344"/>
              <a:gd name="connsiteX75" fmla="*/ 6448518 w 9517857"/>
              <a:gd name="connsiteY75" fmla="*/ 164366 h 918344"/>
              <a:gd name="connsiteX76" fmla="*/ 6544700 w 9517857"/>
              <a:gd name="connsiteY76" fmla="*/ 167149 h 918344"/>
              <a:gd name="connsiteX77" fmla="*/ 6648353 w 9517857"/>
              <a:gd name="connsiteY77" fmla="*/ 172238 h 918344"/>
              <a:gd name="connsiteX78" fmla="*/ 6736227 w 9517857"/>
              <a:gd name="connsiteY78" fmla="*/ 173204 h 918344"/>
              <a:gd name="connsiteX79" fmla="*/ 6977218 w 9517857"/>
              <a:gd name="connsiteY79" fmla="*/ 184277 h 918344"/>
              <a:gd name="connsiteX80" fmla="*/ 7065221 w 9517857"/>
              <a:gd name="connsiteY80" fmla="*/ 227519 h 918344"/>
              <a:gd name="connsiteX81" fmla="*/ 7366801 w 9517857"/>
              <a:gd name="connsiteY81" fmla="*/ 258938 h 918344"/>
              <a:gd name="connsiteX82" fmla="*/ 7433745 w 9517857"/>
              <a:gd name="connsiteY82" fmla="*/ 246959 h 918344"/>
              <a:gd name="connsiteX83" fmla="*/ 7644411 w 9517857"/>
              <a:gd name="connsiteY83" fmla="*/ 258974 h 918344"/>
              <a:gd name="connsiteX84" fmla="*/ 7825110 w 9517857"/>
              <a:gd name="connsiteY84" fmla="*/ 229097 h 918344"/>
              <a:gd name="connsiteX85" fmla="*/ 8163955 w 9517857"/>
              <a:gd name="connsiteY85" fmla="*/ 205605 h 918344"/>
              <a:gd name="connsiteX86" fmla="*/ 8256033 w 9517857"/>
              <a:gd name="connsiteY86" fmla="*/ 193701 h 918344"/>
              <a:gd name="connsiteX87" fmla="*/ 8551625 w 9517857"/>
              <a:gd name="connsiteY87" fmla="*/ 161505 h 918344"/>
              <a:gd name="connsiteX88" fmla="*/ 8683515 w 9517857"/>
              <a:gd name="connsiteY88" fmla="*/ 143137 h 918344"/>
              <a:gd name="connsiteX89" fmla="*/ 9002103 w 9517857"/>
              <a:gd name="connsiteY89" fmla="*/ 85529 h 918344"/>
              <a:gd name="connsiteX90" fmla="*/ 9110856 w 9517857"/>
              <a:gd name="connsiteY90" fmla="*/ 70985 h 918344"/>
              <a:gd name="connsiteX91" fmla="*/ 9268817 w 9517857"/>
              <a:gd name="connsiteY91" fmla="*/ 53070 h 918344"/>
              <a:gd name="connsiteX92" fmla="*/ 9316667 w 9517857"/>
              <a:gd name="connsiteY92" fmla="*/ 45035 h 918344"/>
              <a:gd name="connsiteX93" fmla="*/ 9428209 w 9517857"/>
              <a:gd name="connsiteY93" fmla="*/ 29911 h 918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17857" h="918344">
                <a:moveTo>
                  <a:pt x="4686423" y="247907"/>
                </a:moveTo>
                <a:lnTo>
                  <a:pt x="4689051" y="250956"/>
                </a:lnTo>
                <a:lnTo>
                  <a:pt x="4687244" y="251286"/>
                </a:lnTo>
                <a:lnTo>
                  <a:pt x="4686423" y="247907"/>
                </a:lnTo>
                <a:close/>
                <a:moveTo>
                  <a:pt x="4685225" y="246518"/>
                </a:moveTo>
                <a:cubicBezTo>
                  <a:pt x="4688837" y="243186"/>
                  <a:pt x="4687468" y="244586"/>
                  <a:pt x="4686133" y="246715"/>
                </a:cubicBezTo>
                <a:cubicBezTo>
                  <a:pt x="4686230" y="247112"/>
                  <a:pt x="4686326" y="247510"/>
                  <a:pt x="4686423" y="247907"/>
                </a:cubicBezTo>
                <a:lnTo>
                  <a:pt x="4685225" y="246518"/>
                </a:lnTo>
                <a:close/>
                <a:moveTo>
                  <a:pt x="9428209" y="29911"/>
                </a:moveTo>
                <a:lnTo>
                  <a:pt x="9517857" y="0"/>
                </a:lnTo>
                <a:lnTo>
                  <a:pt x="9517857" y="918344"/>
                </a:lnTo>
                <a:lnTo>
                  <a:pt x="14604" y="918344"/>
                </a:lnTo>
                <a:lnTo>
                  <a:pt x="12841" y="917751"/>
                </a:lnTo>
                <a:cubicBezTo>
                  <a:pt x="4532" y="914852"/>
                  <a:pt x="-773" y="912795"/>
                  <a:pt x="93" y="912459"/>
                </a:cubicBezTo>
                <a:cubicBezTo>
                  <a:pt x="172" y="912286"/>
                  <a:pt x="58594" y="890483"/>
                  <a:pt x="58674" y="890310"/>
                </a:cubicBezTo>
                <a:cubicBezTo>
                  <a:pt x="127436" y="929602"/>
                  <a:pt x="206243" y="828214"/>
                  <a:pt x="275005" y="807217"/>
                </a:cubicBezTo>
                <a:cubicBezTo>
                  <a:pt x="303983" y="806075"/>
                  <a:pt x="504960" y="777363"/>
                  <a:pt x="587824" y="798183"/>
                </a:cubicBezTo>
                <a:cubicBezTo>
                  <a:pt x="598733" y="769336"/>
                  <a:pt x="682904" y="785912"/>
                  <a:pt x="651826" y="738326"/>
                </a:cubicBezTo>
                <a:cubicBezTo>
                  <a:pt x="688440" y="737850"/>
                  <a:pt x="753255" y="750384"/>
                  <a:pt x="727985" y="719814"/>
                </a:cubicBezTo>
                <a:cubicBezTo>
                  <a:pt x="739648" y="718737"/>
                  <a:pt x="775717" y="715075"/>
                  <a:pt x="778982" y="710130"/>
                </a:cubicBezTo>
                <a:cubicBezTo>
                  <a:pt x="779189" y="709395"/>
                  <a:pt x="849736" y="718709"/>
                  <a:pt x="849944" y="717975"/>
                </a:cubicBezTo>
                <a:lnTo>
                  <a:pt x="921659" y="712683"/>
                </a:lnTo>
                <a:lnTo>
                  <a:pt x="930946" y="734034"/>
                </a:lnTo>
                <a:lnTo>
                  <a:pt x="986250" y="713518"/>
                </a:lnTo>
                <a:lnTo>
                  <a:pt x="1013752" y="713349"/>
                </a:lnTo>
                <a:lnTo>
                  <a:pt x="1023734" y="718559"/>
                </a:lnTo>
                <a:cubicBezTo>
                  <a:pt x="1033291" y="721264"/>
                  <a:pt x="1045398" y="721382"/>
                  <a:pt x="1063207" y="715639"/>
                </a:cubicBezTo>
                <a:lnTo>
                  <a:pt x="1081980" y="738443"/>
                </a:lnTo>
                <a:lnTo>
                  <a:pt x="1218120" y="713268"/>
                </a:lnTo>
                <a:cubicBezTo>
                  <a:pt x="1230137" y="716150"/>
                  <a:pt x="1387179" y="685167"/>
                  <a:pt x="1397459" y="691178"/>
                </a:cubicBezTo>
                <a:cubicBezTo>
                  <a:pt x="1490025" y="704972"/>
                  <a:pt x="1465878" y="715592"/>
                  <a:pt x="1580688" y="693685"/>
                </a:cubicBezTo>
                <a:cubicBezTo>
                  <a:pt x="1607067" y="704367"/>
                  <a:pt x="1719477" y="658227"/>
                  <a:pt x="1772334" y="710628"/>
                </a:cubicBezTo>
                <a:cubicBezTo>
                  <a:pt x="1745536" y="644812"/>
                  <a:pt x="1976078" y="716424"/>
                  <a:pt x="2002561" y="659905"/>
                </a:cubicBezTo>
                <a:cubicBezTo>
                  <a:pt x="2045346" y="660345"/>
                  <a:pt x="2166676" y="654379"/>
                  <a:pt x="2135144" y="636489"/>
                </a:cubicBezTo>
                <a:cubicBezTo>
                  <a:pt x="2226022" y="620861"/>
                  <a:pt x="2361353" y="588467"/>
                  <a:pt x="2448505" y="578838"/>
                </a:cubicBezTo>
                <a:cubicBezTo>
                  <a:pt x="2446114" y="626857"/>
                  <a:pt x="2632278" y="528268"/>
                  <a:pt x="2658055" y="578715"/>
                </a:cubicBezTo>
                <a:cubicBezTo>
                  <a:pt x="2670795" y="573569"/>
                  <a:pt x="2682322" y="566993"/>
                  <a:pt x="2693698" y="560017"/>
                </a:cubicBezTo>
                <a:lnTo>
                  <a:pt x="2699673" y="556388"/>
                </a:lnTo>
                <a:lnTo>
                  <a:pt x="2727306" y="550686"/>
                </a:lnTo>
                <a:lnTo>
                  <a:pt x="2730451" y="538046"/>
                </a:lnTo>
                <a:lnTo>
                  <a:pt x="2768713" y="521563"/>
                </a:lnTo>
                <a:cubicBezTo>
                  <a:pt x="2783756" y="517092"/>
                  <a:pt x="2800788" y="514279"/>
                  <a:pt x="2820868" y="514148"/>
                </a:cubicBezTo>
                <a:cubicBezTo>
                  <a:pt x="2894791" y="532873"/>
                  <a:pt x="2981506" y="465495"/>
                  <a:pt x="3073635" y="491282"/>
                </a:cubicBezTo>
                <a:cubicBezTo>
                  <a:pt x="3106872" y="496612"/>
                  <a:pt x="3205785" y="487706"/>
                  <a:pt x="3222071" y="470547"/>
                </a:cubicBezTo>
                <a:cubicBezTo>
                  <a:pt x="3242193" y="465502"/>
                  <a:pt x="3267163" y="469124"/>
                  <a:pt x="3274069" y="451593"/>
                </a:cubicBezTo>
                <a:cubicBezTo>
                  <a:pt x="3286659" y="430153"/>
                  <a:pt x="3363648" y="455559"/>
                  <a:pt x="3349632" y="432571"/>
                </a:cubicBezTo>
                <a:lnTo>
                  <a:pt x="3479593" y="390425"/>
                </a:lnTo>
                <a:cubicBezTo>
                  <a:pt x="3546325" y="380108"/>
                  <a:pt x="3689266" y="375631"/>
                  <a:pt x="3750023" y="370666"/>
                </a:cubicBezTo>
                <a:cubicBezTo>
                  <a:pt x="3810780" y="365701"/>
                  <a:pt x="3796187" y="363985"/>
                  <a:pt x="3844133" y="360636"/>
                </a:cubicBezTo>
                <a:cubicBezTo>
                  <a:pt x="3892079" y="357287"/>
                  <a:pt x="4007004" y="338828"/>
                  <a:pt x="4037701" y="350573"/>
                </a:cubicBezTo>
                <a:cubicBezTo>
                  <a:pt x="4133026" y="338752"/>
                  <a:pt x="4159924" y="363178"/>
                  <a:pt x="4266740" y="361442"/>
                </a:cubicBezTo>
                <a:cubicBezTo>
                  <a:pt x="4385770" y="354362"/>
                  <a:pt x="4314535" y="340131"/>
                  <a:pt x="4430770" y="342631"/>
                </a:cubicBezTo>
                <a:cubicBezTo>
                  <a:pt x="4439969" y="322582"/>
                  <a:pt x="4478290" y="314633"/>
                  <a:pt x="4512664" y="319936"/>
                </a:cubicBezTo>
                <a:cubicBezTo>
                  <a:pt x="4570011" y="315126"/>
                  <a:pt x="4549085" y="269587"/>
                  <a:pt x="4616423" y="290902"/>
                </a:cubicBezTo>
                <a:cubicBezTo>
                  <a:pt x="4599641" y="270265"/>
                  <a:pt x="4692085" y="269204"/>
                  <a:pt x="4691675" y="253999"/>
                </a:cubicBezTo>
                <a:lnTo>
                  <a:pt x="4689051" y="250956"/>
                </a:lnTo>
                <a:lnTo>
                  <a:pt x="4719994" y="245295"/>
                </a:lnTo>
                <a:cubicBezTo>
                  <a:pt x="4732635" y="242763"/>
                  <a:pt x="4745300" y="240323"/>
                  <a:pt x="4752894" y="239863"/>
                </a:cubicBezTo>
                <a:lnTo>
                  <a:pt x="4769329" y="233573"/>
                </a:lnTo>
                <a:lnTo>
                  <a:pt x="4775634" y="234051"/>
                </a:lnTo>
                <a:lnTo>
                  <a:pt x="4790452" y="233560"/>
                </a:lnTo>
                <a:lnTo>
                  <a:pt x="4789062" y="241912"/>
                </a:lnTo>
                <a:cubicBezTo>
                  <a:pt x="4786342" y="249920"/>
                  <a:pt x="4804560" y="248619"/>
                  <a:pt x="4827826" y="246965"/>
                </a:cubicBezTo>
                <a:cubicBezTo>
                  <a:pt x="4875782" y="239557"/>
                  <a:pt x="4874112" y="283401"/>
                  <a:pt x="4892569" y="249921"/>
                </a:cubicBezTo>
                <a:lnTo>
                  <a:pt x="4896611" y="240436"/>
                </a:lnTo>
                <a:lnTo>
                  <a:pt x="4917286" y="243647"/>
                </a:lnTo>
                <a:cubicBezTo>
                  <a:pt x="4944584" y="247520"/>
                  <a:pt x="5004445" y="259177"/>
                  <a:pt x="5060397" y="263676"/>
                </a:cubicBezTo>
                <a:cubicBezTo>
                  <a:pt x="5093356" y="238577"/>
                  <a:pt x="5149615" y="249939"/>
                  <a:pt x="5244719" y="245243"/>
                </a:cubicBezTo>
                <a:cubicBezTo>
                  <a:pt x="5280563" y="216460"/>
                  <a:pt x="5287005" y="287909"/>
                  <a:pt x="5358056" y="247236"/>
                </a:cubicBezTo>
                <a:cubicBezTo>
                  <a:pt x="5361752" y="250245"/>
                  <a:pt x="5403312" y="238203"/>
                  <a:pt x="5426496" y="235130"/>
                </a:cubicBezTo>
                <a:cubicBezTo>
                  <a:pt x="5449679" y="232057"/>
                  <a:pt x="5473549" y="245599"/>
                  <a:pt x="5497161" y="228796"/>
                </a:cubicBezTo>
                <a:cubicBezTo>
                  <a:pt x="5639351" y="214989"/>
                  <a:pt x="5707050" y="169433"/>
                  <a:pt x="5923732" y="187376"/>
                </a:cubicBezTo>
                <a:cubicBezTo>
                  <a:pt x="5980821" y="181528"/>
                  <a:pt x="6140195" y="184371"/>
                  <a:pt x="6194152" y="151760"/>
                </a:cubicBezTo>
                <a:cubicBezTo>
                  <a:pt x="6187280" y="177771"/>
                  <a:pt x="6304222" y="153398"/>
                  <a:pt x="6281379" y="181614"/>
                </a:cubicBezTo>
                <a:cubicBezTo>
                  <a:pt x="6321899" y="201807"/>
                  <a:pt x="6335111" y="162578"/>
                  <a:pt x="6374947" y="179787"/>
                </a:cubicBezTo>
                <a:cubicBezTo>
                  <a:pt x="6417404" y="181324"/>
                  <a:pt x="6402484" y="169682"/>
                  <a:pt x="6448518" y="164366"/>
                </a:cubicBezTo>
                <a:cubicBezTo>
                  <a:pt x="6504958" y="162476"/>
                  <a:pt x="6493438" y="111191"/>
                  <a:pt x="6544700" y="167149"/>
                </a:cubicBezTo>
                <a:cubicBezTo>
                  <a:pt x="6601507" y="148685"/>
                  <a:pt x="6566269" y="164374"/>
                  <a:pt x="6648353" y="172238"/>
                </a:cubicBezTo>
                <a:cubicBezTo>
                  <a:pt x="6680008" y="155211"/>
                  <a:pt x="6707960" y="160661"/>
                  <a:pt x="6736227" y="173204"/>
                </a:cubicBezTo>
                <a:cubicBezTo>
                  <a:pt x="6813963" y="164272"/>
                  <a:pt x="6888143" y="181284"/>
                  <a:pt x="6977218" y="184277"/>
                </a:cubicBezTo>
                <a:cubicBezTo>
                  <a:pt x="7040424" y="188306"/>
                  <a:pt x="7000291" y="215076"/>
                  <a:pt x="7065221" y="227519"/>
                </a:cubicBezTo>
                <a:cubicBezTo>
                  <a:pt x="7130151" y="239962"/>
                  <a:pt x="7277790" y="252523"/>
                  <a:pt x="7366801" y="258938"/>
                </a:cubicBezTo>
                <a:cubicBezTo>
                  <a:pt x="7377311" y="252420"/>
                  <a:pt x="7435314" y="238566"/>
                  <a:pt x="7433745" y="246959"/>
                </a:cubicBezTo>
                <a:cubicBezTo>
                  <a:pt x="7446076" y="243878"/>
                  <a:pt x="7639946" y="245807"/>
                  <a:pt x="7644411" y="258974"/>
                </a:cubicBezTo>
                <a:cubicBezTo>
                  <a:pt x="7708015" y="258000"/>
                  <a:pt x="7770249" y="247712"/>
                  <a:pt x="7825110" y="229097"/>
                </a:cubicBezTo>
                <a:cubicBezTo>
                  <a:pt x="7908941" y="220202"/>
                  <a:pt x="8092134" y="211504"/>
                  <a:pt x="8163955" y="205605"/>
                </a:cubicBezTo>
                <a:cubicBezTo>
                  <a:pt x="8183007" y="196598"/>
                  <a:pt x="8225048" y="207087"/>
                  <a:pt x="8256033" y="193701"/>
                </a:cubicBezTo>
                <a:cubicBezTo>
                  <a:pt x="8334440" y="185293"/>
                  <a:pt x="8474968" y="164062"/>
                  <a:pt x="8551625" y="161505"/>
                </a:cubicBezTo>
                <a:cubicBezTo>
                  <a:pt x="8649083" y="153078"/>
                  <a:pt x="8607056" y="154741"/>
                  <a:pt x="8683515" y="143137"/>
                </a:cubicBezTo>
                <a:cubicBezTo>
                  <a:pt x="8746256" y="121084"/>
                  <a:pt x="8897706" y="99547"/>
                  <a:pt x="9002103" y="85529"/>
                </a:cubicBezTo>
                <a:cubicBezTo>
                  <a:pt x="9018826" y="50490"/>
                  <a:pt x="9112524" y="108345"/>
                  <a:pt x="9110856" y="70985"/>
                </a:cubicBezTo>
                <a:cubicBezTo>
                  <a:pt x="9148189" y="94238"/>
                  <a:pt x="9209809" y="53273"/>
                  <a:pt x="9268817" y="53070"/>
                </a:cubicBezTo>
                <a:cubicBezTo>
                  <a:pt x="9279135" y="35985"/>
                  <a:pt x="9292736" y="36508"/>
                  <a:pt x="9316667" y="45035"/>
                </a:cubicBezTo>
                <a:cubicBezTo>
                  <a:pt x="9352186" y="45850"/>
                  <a:pt x="9390008" y="39787"/>
                  <a:pt x="9428209" y="29911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BFA70D5F-72CE-D9E0-D83E-F84BFFA97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55B7457-CA09-46CF-8CD4-2DE18E70FB99}" type="datetime1">
              <a:rPr lang="en-US" sz="1000"/>
              <a:pPr>
                <a:spcAft>
                  <a:spcPts val="600"/>
                </a:spcAft>
              </a:pPr>
              <a:t>10/22/2025</a:t>
            </a:fld>
            <a:endParaRPr lang="en-US" sz="100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04173F6F-8202-D254-4D6F-A56A5CF69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370F46C-44E2-4720-969E-DFB7EB4E90F8}" type="slidenum">
              <a:rPr lang="en-US" sz="1000"/>
              <a:pPr>
                <a:spcAft>
                  <a:spcPts val="600"/>
                </a:spcAft>
              </a:pPr>
              <a:t>24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31516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94" name="Rectangle 6969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Resim 10" descr="gökyüzü, dış mekan, bulut, Arkadan aydınlatm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BC0C19C-3E4B-867C-2702-A27967E58CE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rcRect t="15730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469900" indent="-46990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SzPct val="125000"/>
              <a:defRPr/>
            </a:pPr>
            <a:r>
              <a:rPr lang="en-US" sz="6000" b="1" i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Birlikte daha</a:t>
            </a:r>
          </a:p>
          <a:p>
            <a:pPr marL="469900" indent="-46990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SzPct val="125000"/>
              <a:defRPr/>
            </a:pPr>
            <a:r>
              <a:rPr lang="en-US" sz="6000" b="1" i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güçlüyüz</a:t>
            </a:r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 NUH NACİ YAZGAN ÜNİVERSİTESİ</a:t>
            </a:r>
          </a:p>
        </p:txBody>
      </p:sp>
      <p:sp>
        <p:nvSpPr>
          <p:cNvPr id="4" name="AutoShape 4" descr="Görsel üretildi">
            <a:extLst>
              <a:ext uri="{FF2B5EF4-FFF2-40B4-BE49-F238E27FC236}">
                <a16:creationId xmlns:a16="http://schemas.microsoft.com/office/drawing/2014/main" id="{3BC36FF2-1649-6140-6136-AF78A9249A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88773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80846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Tm="10049"/>
    </mc:Choice>
    <mc:Fallback xmlns="">
      <p:transition advTm="10049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AF15B57-63F5-1DCA-E70B-A616DD465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600" b="1" dirty="0"/>
              <a:t>1. Eğitim-Öğretim Kalitesi ve Mezun Yeterlilikleri</a:t>
            </a:r>
            <a:endParaRPr lang="tr-TR" sz="3600" dirty="0"/>
          </a:p>
        </p:txBody>
      </p:sp>
      <p:graphicFrame>
        <p:nvGraphicFramePr>
          <p:cNvPr id="15" name="İçerik Yer Tutucusu 2">
            <a:extLst>
              <a:ext uri="{FF2B5EF4-FFF2-40B4-BE49-F238E27FC236}">
                <a16:creationId xmlns:a16="http://schemas.microsoft.com/office/drawing/2014/main" id="{742BA23A-4520-644E-364E-038A8B1A70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841038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6C18254-94AF-C832-0A8E-4CE160014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044E-F15A-4B0C-B958-BBA5CF9A8426}" type="datetime1">
              <a:rPr lang="tr-TR" smtClean="0"/>
              <a:t>22.10.2025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21133AA1-8F6F-52B0-8F91-79F2F072D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0F46C-44E2-4720-969E-DFB7EB4E90F8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211340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D3AC6E1-BA88-28E0-9107-20282CE24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600" b="1" dirty="0"/>
              <a:t>2. Üniversite–Sektör İş Birliği ve Ar-</a:t>
            </a:r>
            <a:r>
              <a:rPr lang="tr-TR" sz="3600" b="1" dirty="0" err="1"/>
              <a:t>Ge</a:t>
            </a:r>
            <a:endParaRPr lang="tr-TR" sz="3600" dirty="0"/>
          </a:p>
        </p:txBody>
      </p:sp>
      <p:graphicFrame>
        <p:nvGraphicFramePr>
          <p:cNvPr id="7" name="İçerik Yer Tutucusu 2">
            <a:extLst>
              <a:ext uri="{FF2B5EF4-FFF2-40B4-BE49-F238E27FC236}">
                <a16:creationId xmlns:a16="http://schemas.microsoft.com/office/drawing/2014/main" id="{8B89F5DC-7006-B33C-1E97-AA9A421CF2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770821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2A00396-692F-3939-50F4-C6CA820F6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044E-F15A-4B0C-B958-BBA5CF9A8426}" type="datetime1">
              <a:rPr lang="tr-TR" smtClean="0"/>
              <a:t>22.10.2025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F298BAF4-5817-6AEA-8932-3D439F629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0F46C-44E2-4720-969E-DFB7EB4E90F8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67214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295161E-7671-4B14-5A72-EE99BADB8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/>
              <a:t>3. Toplumsal Katkı, Sosyal Sorumluluk ve Sürdürülebilirlik</a:t>
            </a:r>
            <a:endParaRPr lang="tr-TR" sz="3600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4D80351-7B9F-5585-5202-8C0AFD0B13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FFB044E-F15A-4B0C-B958-BBA5CF9A8426}" type="datetime1">
              <a:rPr lang="tr-TR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22.10.2025</a:t>
            </a:fld>
            <a:endParaRPr lang="tr-T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89463094-F695-90C4-94F4-3256C37C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370F46C-44E2-4720-969E-DFB7EB4E90F8}" type="slidenum">
              <a:rPr lang="tr-TR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28</a:t>
            </a:fld>
            <a:endParaRPr lang="tr-T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7" name="İçerik Yer Tutucusu 2">
            <a:extLst>
              <a:ext uri="{FF2B5EF4-FFF2-40B4-BE49-F238E27FC236}">
                <a16:creationId xmlns:a16="http://schemas.microsoft.com/office/drawing/2014/main" id="{B0FC7739-8D13-0449-A8EC-623B33E0C7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97940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282841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CA3F7DC9-6C3B-317D-79C0-1934D0FBD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/>
              <a:t>4. Mezun, Stajyer ve İşveren İlişkileri</a:t>
            </a:r>
            <a:endParaRPr lang="tr-TR" sz="3600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5EAD5A9-412D-7B6B-A1DB-3B88A43AFF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FFB044E-F15A-4B0C-B958-BBA5CF9A8426}" type="datetime1">
              <a:rPr lang="tr-TR" smtClean="0"/>
              <a:pPr>
                <a:spcAft>
                  <a:spcPts val="600"/>
                </a:spcAft>
              </a:pPr>
              <a:t>22.10.2025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48C0350E-2939-9097-810A-A37401325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370F46C-44E2-4720-969E-DFB7EB4E90F8}" type="slidenum">
              <a:rPr lang="tr-TR" smtClean="0"/>
              <a:pPr>
                <a:spcAft>
                  <a:spcPts val="600"/>
                </a:spcAft>
              </a:pPr>
              <a:t>29</a:t>
            </a:fld>
            <a:endParaRPr lang="tr-TR"/>
          </a:p>
        </p:txBody>
      </p:sp>
      <p:graphicFrame>
        <p:nvGraphicFramePr>
          <p:cNvPr id="7" name="İçerik Yer Tutucusu 2">
            <a:extLst>
              <a:ext uri="{FF2B5EF4-FFF2-40B4-BE49-F238E27FC236}">
                <a16:creationId xmlns:a16="http://schemas.microsoft.com/office/drawing/2014/main" id="{755595B1-726A-6814-0C3A-429ECD8A56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902532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3529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D1212303-2C46-032A-45AB-7D37CBB58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pPr algn="ctr"/>
            <a:r>
              <a:rPr lang="tr-TR" sz="4000" dirty="0">
                <a:solidFill>
                  <a:srgbClr val="FFFFFF"/>
                </a:solidFill>
              </a:rPr>
              <a:t>Paydaşlarımız – Sizler Bizim İçin Neden Önemlisiniz?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8496032-E782-4CAC-0419-1F40B3950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664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5FFB044E-F15A-4B0C-B958-BBA5CF9A8426}" type="datetime1">
              <a:rPr lang="tr-TR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22.10.2025</a:t>
            </a:fld>
            <a:endParaRPr lang="tr-TR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8BF7BAA-5746-4179-1099-210C3AC1F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370F46C-44E2-4720-969E-DFB7EB4E90F8}" type="slidenum">
              <a:rPr lang="tr-TR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</a:t>
            </a:fld>
            <a:endParaRPr lang="tr-TR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8" name="Rectangle 1">
            <a:extLst>
              <a:ext uri="{FF2B5EF4-FFF2-40B4-BE49-F238E27FC236}">
                <a16:creationId xmlns:a16="http://schemas.microsoft.com/office/drawing/2014/main" id="{2DED8BEC-1493-EA63-B0A8-8F27962542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1434726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586862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A208F37-727E-F4DF-F76E-A2CFE9E3B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600" b="1" dirty="0"/>
              <a:t>5. Geleceğe Yönelik Beklentiler ve Öneriler</a:t>
            </a:r>
            <a:endParaRPr lang="tr-TR" sz="3600" dirty="0"/>
          </a:p>
        </p:txBody>
      </p:sp>
      <p:graphicFrame>
        <p:nvGraphicFramePr>
          <p:cNvPr id="7" name="İçerik Yer Tutucusu 2">
            <a:extLst>
              <a:ext uri="{FF2B5EF4-FFF2-40B4-BE49-F238E27FC236}">
                <a16:creationId xmlns:a16="http://schemas.microsoft.com/office/drawing/2014/main" id="{CFF4DF05-CA8F-E7CF-46CD-350858440C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557412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0336458-5321-7217-1865-5D9A29080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044E-F15A-4B0C-B958-BBA5CF9A8426}" type="datetime1">
              <a:rPr lang="tr-TR" smtClean="0"/>
              <a:t>22.10.2025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288CE55-B0C8-8ECE-702C-CADC485DD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0F46C-44E2-4720-969E-DFB7EB4E90F8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9993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27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C88E867F-4198-7311-D0A3-8521E2A03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3515244" cy="534009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Dış Paydaş Görüşlerinin Kullanımı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E36E132C-ADA1-C9E2-10E0-A2AF005ED2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735056" y="987552"/>
            <a:ext cx="2286000" cy="6400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155B7457-CA09-46CF-8CD4-2DE18E70FB99}" type="datetime1">
              <a:rPr lang="en-US" sz="1000">
                <a:solidFill>
                  <a:schemeClr val="tx2"/>
                </a:solidFill>
              </a:rPr>
              <a:pPr algn="r">
                <a:spcAft>
                  <a:spcPts val="600"/>
                </a:spcAft>
              </a:pPr>
              <a:t>10/22/2025</a:t>
            </a:fld>
            <a:endParaRPr lang="en-US" sz="1000">
              <a:solidFill>
                <a:schemeClr val="tx2"/>
              </a:solidFill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08287C18-7B35-843B-DE69-2626848DA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8872" y="6217920"/>
            <a:ext cx="640080" cy="6400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9370F46C-44E2-4720-969E-DFB7EB4E90F8}" type="slidenum">
              <a:rPr lang="en-US" sz="1600">
                <a:solidFill>
                  <a:schemeClr val="tx2"/>
                </a:solidFill>
              </a:rPr>
              <a:pPr algn="ctr">
                <a:spcAft>
                  <a:spcPts val="600"/>
                </a:spcAft>
              </a:pPr>
              <a:t>4</a:t>
            </a:fld>
            <a:endParaRPr lang="en-US" sz="1600">
              <a:solidFill>
                <a:schemeClr val="tx2"/>
              </a:solidFill>
            </a:endParaRPr>
          </a:p>
        </p:txBody>
      </p:sp>
      <p:graphicFrame>
        <p:nvGraphicFramePr>
          <p:cNvPr id="7" name="Diyagram 6">
            <a:extLst>
              <a:ext uri="{FF2B5EF4-FFF2-40B4-BE49-F238E27FC236}">
                <a16:creationId xmlns:a16="http://schemas.microsoft.com/office/drawing/2014/main" id="{1A88B203-B63B-4FED-4749-067A41B917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4027409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6391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Resim 14" descr="gökyüzü, dış mekan, bina, bulut içeren bir resim&#10;&#10;Açıklama otomatik olarak oluşturuldu">
            <a:extLst>
              <a:ext uri="{FF2B5EF4-FFF2-40B4-BE49-F238E27FC236}">
                <a16:creationId xmlns:a16="http://schemas.microsoft.com/office/drawing/2014/main" id="{5ED7CE26-FD60-7444-CD74-F39BA46FF9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69" r="20501" b="-1"/>
          <a:stretch>
            <a:fillRect/>
          </a:stretch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8EFC795-7F97-EA38-0097-7AD9F298D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98" y="583427"/>
            <a:ext cx="8168912" cy="3692028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pPr>
              <a:defRPr sz="2000">
                <a:solidFill>
                  <a:srgbClr val="3C3C3C"/>
                </a:solidFill>
              </a:defRPr>
            </a:pPr>
            <a:r>
              <a:rPr lang="en-US" sz="3200" b="1" dirty="0"/>
              <a:t>SUNUM AKIŞI</a:t>
            </a:r>
            <a:br>
              <a:rPr lang="tr-TR" sz="3200" b="1" dirty="0"/>
            </a:br>
            <a:br>
              <a:rPr lang="tr-TR" sz="3200" dirty="0"/>
            </a:br>
            <a:r>
              <a:rPr lang="en-US" sz="3200" dirty="0" err="1"/>
              <a:t>Üniversitemizi</a:t>
            </a:r>
            <a:r>
              <a:rPr lang="en-US" sz="3200" dirty="0"/>
              <a:t> </a:t>
            </a:r>
            <a:r>
              <a:rPr lang="en-US" sz="3200" dirty="0" err="1"/>
              <a:t>Tanıyalım</a:t>
            </a:r>
            <a:br>
              <a:rPr lang="tr-TR" sz="3200" dirty="0"/>
            </a:br>
            <a:r>
              <a:rPr lang="en-US" sz="3200" dirty="0" err="1"/>
              <a:t>Kurumsal</a:t>
            </a:r>
            <a:r>
              <a:rPr lang="en-US" sz="3200" dirty="0"/>
              <a:t> </a:t>
            </a:r>
            <a:r>
              <a:rPr lang="en-US" sz="3200" dirty="0" err="1"/>
              <a:t>Kimlik</a:t>
            </a:r>
            <a:r>
              <a:rPr lang="en-US" sz="3200" dirty="0"/>
              <a:t> </a:t>
            </a:r>
            <a:r>
              <a:rPr lang="en-US" sz="3200" dirty="0" err="1"/>
              <a:t>ve</a:t>
            </a:r>
            <a:r>
              <a:rPr lang="en-US" sz="3200" dirty="0"/>
              <a:t> </a:t>
            </a:r>
            <a:r>
              <a:rPr lang="en-US" sz="3200" dirty="0" err="1"/>
              <a:t>Yönelim</a:t>
            </a:r>
            <a:br>
              <a:rPr lang="en-US" sz="3200" dirty="0"/>
            </a:br>
            <a:r>
              <a:rPr lang="en-US" sz="3200" dirty="0" err="1"/>
              <a:t>Sürdürülebilirlik</a:t>
            </a:r>
            <a:r>
              <a:rPr lang="en-US" sz="3200" dirty="0"/>
              <a:t> </a:t>
            </a:r>
            <a:r>
              <a:rPr lang="en-US" sz="3200" dirty="0" err="1"/>
              <a:t>ve</a:t>
            </a:r>
            <a:r>
              <a:rPr lang="en-US" sz="3200" dirty="0"/>
              <a:t> </a:t>
            </a:r>
            <a:r>
              <a:rPr lang="en-US" sz="3200" dirty="0" err="1"/>
              <a:t>Toplumsal</a:t>
            </a:r>
            <a:r>
              <a:rPr lang="en-US" sz="3200" dirty="0"/>
              <a:t> </a:t>
            </a:r>
            <a:r>
              <a:rPr lang="en-US" sz="3200" dirty="0" err="1"/>
              <a:t>Katkı</a:t>
            </a:r>
            <a:br>
              <a:rPr lang="en-US" sz="3200" dirty="0"/>
            </a:br>
            <a:r>
              <a:rPr lang="en-US" sz="3200" dirty="0"/>
              <a:t>Kalite, </a:t>
            </a:r>
            <a:r>
              <a:rPr lang="en-US" sz="3200" dirty="0" err="1"/>
              <a:t>Başarı</a:t>
            </a:r>
            <a:r>
              <a:rPr lang="en-US" sz="3200" dirty="0"/>
              <a:t> </a:t>
            </a:r>
            <a:r>
              <a:rPr lang="en-US" sz="3200" dirty="0" err="1"/>
              <a:t>ve</a:t>
            </a:r>
            <a:r>
              <a:rPr lang="en-US" sz="3200" dirty="0"/>
              <a:t> </a:t>
            </a:r>
            <a:r>
              <a:rPr lang="en-US" sz="3200" dirty="0" err="1"/>
              <a:t>Ödüller</a:t>
            </a:r>
            <a:br>
              <a:rPr lang="en-US" sz="3200" dirty="0"/>
            </a:br>
            <a:r>
              <a:rPr lang="en-US" sz="3200" dirty="0" err="1"/>
              <a:t>Mezun</a:t>
            </a:r>
            <a:r>
              <a:rPr lang="en-US" sz="3200" dirty="0"/>
              <a:t> </a:t>
            </a:r>
            <a:r>
              <a:rPr lang="en-US" sz="3200" dirty="0" err="1"/>
              <a:t>İlişkileri</a:t>
            </a:r>
            <a:r>
              <a:rPr lang="en-US" sz="3200" dirty="0"/>
              <a:t> </a:t>
            </a:r>
            <a:r>
              <a:rPr lang="en-US" sz="3200" dirty="0" err="1"/>
              <a:t>ve</a:t>
            </a:r>
            <a:r>
              <a:rPr lang="en-US" sz="3200" dirty="0"/>
              <a:t> </a:t>
            </a:r>
            <a:r>
              <a:rPr lang="en-US" sz="3200" dirty="0" err="1"/>
              <a:t>İş</a:t>
            </a:r>
            <a:r>
              <a:rPr lang="en-US" sz="3200" dirty="0"/>
              <a:t> </a:t>
            </a:r>
            <a:r>
              <a:rPr lang="en-US" sz="3200" dirty="0" err="1"/>
              <a:t>Birlikleri</a:t>
            </a:r>
            <a:br>
              <a:rPr lang="en-US" sz="3200" dirty="0"/>
            </a:br>
            <a:r>
              <a:rPr lang="en-US" sz="3200" dirty="0" err="1"/>
              <a:t>Kapanış</a:t>
            </a:r>
            <a:r>
              <a:rPr lang="en-US" sz="3200" dirty="0"/>
              <a:t> – '</a:t>
            </a:r>
            <a:r>
              <a:rPr lang="en-US" sz="3200" dirty="0" err="1"/>
              <a:t>Birlikte</a:t>
            </a:r>
            <a:r>
              <a:rPr lang="en-US" sz="3200" dirty="0"/>
              <a:t> Daha </a:t>
            </a:r>
            <a:r>
              <a:rPr lang="en-US" sz="3200" dirty="0" err="1"/>
              <a:t>Güçlüyüz</a:t>
            </a:r>
            <a:r>
              <a:rPr lang="en-US" sz="3200" dirty="0"/>
              <a:t>'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15694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DBD59AE-8FEF-49A1-AA9C-F545936AA9C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727EE66-75B9-3F4A-470A-89F430A41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91F18EF7-BE1E-4ECB-84D4-67C2B4D8F095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83439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4" name="Rectangle 307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E7242C1B-E830-6EDB-5ACD-1E1E4C586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anchor="b">
            <a:normAutofit/>
          </a:bodyPr>
          <a:lstStyle/>
          <a:p>
            <a:r>
              <a:rPr lang="tr-TR" sz="4000" b="1"/>
              <a:t>TARİHÇE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E0E384D-E034-9764-6E90-848887D46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923" y="2405894"/>
            <a:ext cx="5315189" cy="3535083"/>
          </a:xfrm>
        </p:spPr>
        <p:txBody>
          <a:bodyPr anchor="t">
            <a:normAutofit/>
          </a:bodyPr>
          <a:lstStyle/>
          <a:p>
            <a:endParaRPr lang="tr-TR" sz="2000"/>
          </a:p>
          <a:p>
            <a:r>
              <a:rPr lang="tr-TR" sz="2000"/>
              <a:t>Nuh Naci Yazgan Üniversitesi, </a:t>
            </a:r>
          </a:p>
          <a:p>
            <a:r>
              <a:rPr lang="tr-TR" sz="2000"/>
              <a:t>Kayseri Yükseköğrenim ve Yardım Vakfı tarafından </a:t>
            </a:r>
          </a:p>
          <a:p>
            <a:r>
              <a:rPr lang="tr-TR" sz="2000"/>
              <a:t>2009 yılında kurulmuş olup, </a:t>
            </a:r>
          </a:p>
          <a:p>
            <a:r>
              <a:rPr lang="tr-TR" sz="2000"/>
              <a:t>2011-2012 yılında ilk öğrencilerini almıştır.</a:t>
            </a:r>
          </a:p>
          <a:p>
            <a:r>
              <a:rPr lang="tr-TR" sz="2000"/>
              <a:t>İlk mezunlarını 2014-2015 yılı sonunda vermiştir.  </a:t>
            </a:r>
          </a:p>
        </p:txBody>
      </p:sp>
      <p:sp>
        <p:nvSpPr>
          <p:cNvPr id="3086" name="Rectangle 308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7" name="Rectangle 308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 descr="insan yüzü, alın, bağ, bağlamak, ilişki, eşitlik, köstek, portre içeren bir resim&#10;&#10;Açıklama otomatik olarak oluşturuldu">
            <a:extLst>
              <a:ext uri="{FF2B5EF4-FFF2-40B4-BE49-F238E27FC236}">
                <a16:creationId xmlns:a16="http://schemas.microsoft.com/office/drawing/2014/main" id="{266713C3-6C05-A659-D1C4-610730E57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5967" y="1012137"/>
            <a:ext cx="4170530" cy="486561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>
          <a:xfrm>
            <a:off x="8961120" y="6459378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0FDF04DF-9FD0-40AE-BF5A-1AE852111F3C}" type="datetime1">
              <a:rPr lang="tr-TR" sz="11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22.10.2025</a:t>
            </a:fld>
            <a:endParaRPr lang="tr-TR" sz="1100">
              <a:solidFill>
                <a:srgbClr val="FFFFFF"/>
              </a:solidFill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8AD885F-C543-2FE5-2D25-FDF0AA1E1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9378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1F18EF7-BE1E-4ECB-84D4-67C2B4D8F095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190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4CFAFEE-8B60-5593-3FFD-39B881B0D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" y="136525"/>
            <a:ext cx="4850511" cy="1098839"/>
          </a:xfrm>
        </p:spPr>
        <p:txBody>
          <a:bodyPr anchor="b">
            <a:normAutofit/>
          </a:bodyPr>
          <a:lstStyle/>
          <a:p>
            <a:pPr algn="ctr"/>
            <a:r>
              <a:rPr lang="tr-TR" sz="3200" dirty="0"/>
              <a:t>Üniversite Hakkında Genel Bilgiler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C6591C1-9C30-ACBD-D8E8-AED91F550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1" y="1460847"/>
            <a:ext cx="4850510" cy="4520461"/>
          </a:xfrm>
        </p:spPr>
        <p:txBody>
          <a:bodyPr anchor="t">
            <a:normAutofit/>
          </a:bodyPr>
          <a:lstStyle/>
          <a:p>
            <a:pPr algn="ctr"/>
            <a:endParaRPr lang="tr-TR" sz="2400" dirty="0"/>
          </a:p>
          <a:p>
            <a:pPr marL="0" indent="0" algn="ctr">
              <a:buNone/>
            </a:pPr>
            <a:r>
              <a:rPr lang="tr-TR" sz="2400" dirty="0"/>
              <a:t>Nuh Naci Yazgan Üniversitesi </a:t>
            </a:r>
          </a:p>
          <a:p>
            <a:pPr algn="ctr"/>
            <a:r>
              <a:rPr lang="tr-TR" sz="2400" dirty="0"/>
              <a:t>7 Fakülte bünyesinde 14 bölüm</a:t>
            </a:r>
          </a:p>
          <a:p>
            <a:pPr algn="ctr"/>
            <a:r>
              <a:rPr lang="tr-TR" sz="2400" dirty="0"/>
              <a:t>1 Meslek Yüksekokulu bünyesinde 8 program ve </a:t>
            </a:r>
          </a:p>
          <a:p>
            <a:pPr algn="ctr"/>
            <a:r>
              <a:rPr lang="tr-TR" sz="2400" dirty="0"/>
              <a:t>1 Enstitü bünyesinde 9 tezli, 6 tezsiz yüksek lisans ve 2 doktora programı ile</a:t>
            </a:r>
          </a:p>
          <a:p>
            <a:pPr marL="0" indent="0" algn="ctr">
              <a:buNone/>
            </a:pPr>
            <a:r>
              <a:rPr lang="tr-TR" sz="2400" dirty="0"/>
              <a:t>hizmet vermektedir.</a:t>
            </a:r>
          </a:p>
        </p:txBody>
      </p:sp>
      <p:pic>
        <p:nvPicPr>
          <p:cNvPr id="8" name="Resim 7" descr="metin, ekran görüntüsü, sayı, numara, yazı tipi içeren bir resim">
            <a:extLst>
              <a:ext uri="{FF2B5EF4-FFF2-40B4-BE49-F238E27FC236}">
                <a16:creationId xmlns:a16="http://schemas.microsoft.com/office/drawing/2014/main" id="{ABF6D2FD-41BC-3EE5-DB77-71E6A6EF7D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927" y="1173897"/>
            <a:ext cx="6389346" cy="4520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ABA67FD-CD43-41B3-A551-FBD0A5B192BF}" type="datetime1">
              <a:rPr lang="tr-TR" smtClean="0"/>
              <a:pPr>
                <a:spcAft>
                  <a:spcPts val="600"/>
                </a:spcAft>
              </a:pPr>
              <a:t>22.10.2025</a:t>
            </a:fld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A31F912-3D85-5C8A-37B2-CC1426F2E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1F18EF7-BE1E-4ECB-84D4-67C2B4D8F095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6" name="Group 29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1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39782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1274282-F01B-6C2D-CF11-60A849E735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1057"/>
          <a:stretch>
            <a:fillRect/>
          </a:stretch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3BB22A2F-B084-FE58-89F2-6BFD43BFE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3700" dirty="0">
                <a:solidFill>
                  <a:srgbClr val="FFFFFF"/>
                </a:solidFill>
              </a:rPr>
              <a:t>REKTÖRÜMÜZ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BC24EAD-AC74-455A-F7EE-396BF2D98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922" y="743803"/>
            <a:ext cx="2808844" cy="13823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FFFFFF"/>
                </a:solidFill>
              </a:rPr>
              <a:t>PROF.DR. AHMET FAZIL ÖZSOYLU</a:t>
            </a:r>
          </a:p>
        </p:txBody>
      </p:sp>
    </p:spTree>
    <p:extLst>
      <p:ext uri="{BB962C8B-B14F-4D97-AF65-F5344CB8AC3E}">
        <p14:creationId xmlns:p14="http://schemas.microsoft.com/office/powerpoint/2010/main" val="88920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6" name="Group 20">
            <a:extLst>
              <a:ext uri="{FF2B5EF4-FFF2-40B4-BE49-F238E27FC236}">
                <a16:creationId xmlns:a16="http://schemas.microsoft.com/office/drawing/2014/main" id="{D8C3AFD7-4CCE-484E-84C6-80FB3E3E2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67600" y="0"/>
            <a:ext cx="4724400" cy="6858000"/>
            <a:chOff x="7467600" y="0"/>
            <a:chExt cx="4724400" cy="68580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90C807E-560D-4B1E-8911-1B0B4631F6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CCC1DF5-83E7-46A1-8737-18B5AA0F14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2114E49-C077-4083-B5C1-6A6E70F4D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7600" y="1"/>
            <a:ext cx="4724400" cy="6857999"/>
          </a:xfrm>
          <a:custGeom>
            <a:avLst/>
            <a:gdLst>
              <a:gd name="connsiteX0" fmla="*/ 0 w 4724400"/>
              <a:gd name="connsiteY0" fmla="*/ 6805948 h 6857999"/>
              <a:gd name="connsiteX1" fmla="*/ 15600 w 4724400"/>
              <a:gd name="connsiteY1" fmla="*/ 6813099 h 6857999"/>
              <a:gd name="connsiteX2" fmla="*/ 117632 w 4724400"/>
              <a:gd name="connsiteY2" fmla="*/ 6850060 h 6857999"/>
              <a:gd name="connsiteX3" fmla="*/ 146175 w 4724400"/>
              <a:gd name="connsiteY3" fmla="*/ 6857998 h 6857999"/>
              <a:gd name="connsiteX4" fmla="*/ 54597 w 4724400"/>
              <a:gd name="connsiteY4" fmla="*/ 6857998 h 6857999"/>
              <a:gd name="connsiteX5" fmla="*/ 0 w 4724400"/>
              <a:gd name="connsiteY5" fmla="*/ 6831490 h 6857999"/>
              <a:gd name="connsiteX6" fmla="*/ 0 w 4724400"/>
              <a:gd name="connsiteY6" fmla="*/ 6736157 h 6857999"/>
              <a:gd name="connsiteX7" fmla="*/ 114811 w 4724400"/>
              <a:gd name="connsiteY7" fmla="*/ 6784122 h 6857999"/>
              <a:gd name="connsiteX8" fmla="*/ 138159 w 4724400"/>
              <a:gd name="connsiteY8" fmla="*/ 6793465 h 6857999"/>
              <a:gd name="connsiteX9" fmla="*/ 270310 w 4724400"/>
              <a:gd name="connsiteY9" fmla="*/ 6840638 h 6857999"/>
              <a:gd name="connsiteX10" fmla="*/ 358932 w 4724400"/>
              <a:gd name="connsiteY10" fmla="*/ 6857999 h 6857999"/>
              <a:gd name="connsiteX11" fmla="*/ 228496 w 4724400"/>
              <a:gd name="connsiteY11" fmla="*/ 6857999 h 6857999"/>
              <a:gd name="connsiteX12" fmla="*/ 126481 w 4724400"/>
              <a:gd name="connsiteY12" fmla="*/ 6821149 h 6857999"/>
              <a:gd name="connsiteX13" fmla="*/ 103134 w 4724400"/>
              <a:gd name="connsiteY13" fmla="*/ 6811799 h 6857999"/>
              <a:gd name="connsiteX14" fmla="*/ 0 w 4724400"/>
              <a:gd name="connsiteY14" fmla="*/ 6767913 h 6857999"/>
              <a:gd name="connsiteX15" fmla="*/ 2460543 w 4724400"/>
              <a:gd name="connsiteY15" fmla="*/ 6515312 h 6857999"/>
              <a:gd name="connsiteX16" fmla="*/ 2286201 w 4724400"/>
              <a:gd name="connsiteY16" fmla="*/ 6525103 h 6857999"/>
              <a:gd name="connsiteX17" fmla="*/ 2110427 w 4724400"/>
              <a:gd name="connsiteY17" fmla="*/ 6532104 h 6857999"/>
              <a:gd name="connsiteX18" fmla="*/ 1956742 w 4724400"/>
              <a:gd name="connsiteY18" fmla="*/ 6528403 h 6857999"/>
              <a:gd name="connsiteX19" fmla="*/ 1534307 w 4724400"/>
              <a:gd name="connsiteY19" fmla="*/ 6560369 h 6857999"/>
              <a:gd name="connsiteX20" fmla="*/ 1454538 w 4724400"/>
              <a:gd name="connsiteY20" fmla="*/ 6591702 h 6857999"/>
              <a:gd name="connsiteX21" fmla="*/ 1619950 w 4724400"/>
              <a:gd name="connsiteY21" fmla="*/ 6599765 h 6857999"/>
              <a:gd name="connsiteX22" fmla="*/ 2044875 w 4724400"/>
              <a:gd name="connsiteY22" fmla="*/ 6563693 h 6857999"/>
              <a:gd name="connsiteX23" fmla="*/ 2460543 w 4724400"/>
              <a:gd name="connsiteY23" fmla="*/ 6515312 h 6857999"/>
              <a:gd name="connsiteX24" fmla="*/ 1883620 w 4724400"/>
              <a:gd name="connsiteY24" fmla="*/ 6459370 h 6857999"/>
              <a:gd name="connsiteX25" fmla="*/ 1532156 w 4724400"/>
              <a:gd name="connsiteY25" fmla="*/ 6529929 h 6857999"/>
              <a:gd name="connsiteX26" fmla="*/ 1958230 w 4724400"/>
              <a:gd name="connsiteY26" fmla="*/ 6498517 h 6857999"/>
              <a:gd name="connsiteX27" fmla="*/ 2110707 w 4724400"/>
              <a:gd name="connsiteY27" fmla="*/ 6502035 h 6857999"/>
              <a:gd name="connsiteX28" fmla="*/ 2285171 w 4724400"/>
              <a:gd name="connsiteY28" fmla="*/ 6495471 h 6857999"/>
              <a:gd name="connsiteX29" fmla="*/ 2385179 w 4724400"/>
              <a:gd name="connsiteY29" fmla="*/ 6489665 h 6857999"/>
              <a:gd name="connsiteX30" fmla="*/ 2227262 w 4724400"/>
              <a:gd name="connsiteY30" fmla="*/ 6473140 h 6857999"/>
              <a:gd name="connsiteX31" fmla="*/ 1883620 w 4724400"/>
              <a:gd name="connsiteY31" fmla="*/ 6459370 h 6857999"/>
              <a:gd name="connsiteX32" fmla="*/ 1611255 w 4724400"/>
              <a:gd name="connsiteY32" fmla="*/ 5884754 h 6857999"/>
              <a:gd name="connsiteX33" fmla="*/ 1357588 w 4724400"/>
              <a:gd name="connsiteY33" fmla="*/ 6496752 h 6857999"/>
              <a:gd name="connsiteX34" fmla="*/ 1611255 w 4724400"/>
              <a:gd name="connsiteY34" fmla="*/ 5884754 h 6857999"/>
              <a:gd name="connsiteX35" fmla="*/ 1646205 w 4724400"/>
              <a:gd name="connsiteY35" fmla="*/ 5883072 h 6857999"/>
              <a:gd name="connsiteX36" fmla="*/ 1387600 w 4724400"/>
              <a:gd name="connsiteY36" fmla="*/ 6494950 h 6857999"/>
              <a:gd name="connsiteX37" fmla="*/ 1646205 w 4724400"/>
              <a:gd name="connsiteY37" fmla="*/ 5883072 h 6857999"/>
              <a:gd name="connsiteX38" fmla="*/ 0 w 4724400"/>
              <a:gd name="connsiteY38" fmla="*/ 5845526 h 6857999"/>
              <a:gd name="connsiteX39" fmla="*/ 23370 w 4724400"/>
              <a:gd name="connsiteY39" fmla="*/ 5869422 h 6857999"/>
              <a:gd name="connsiteX40" fmla="*/ 321428 w 4724400"/>
              <a:gd name="connsiteY40" fmla="*/ 6212316 h 6857999"/>
              <a:gd name="connsiteX41" fmla="*/ 626000 w 4724400"/>
              <a:gd name="connsiteY41" fmla="*/ 6710671 h 6857999"/>
              <a:gd name="connsiteX42" fmla="*/ 661825 w 4724400"/>
              <a:gd name="connsiteY42" fmla="*/ 6854298 h 6857999"/>
              <a:gd name="connsiteX43" fmla="*/ 663298 w 4724400"/>
              <a:gd name="connsiteY43" fmla="*/ 6857998 h 6857999"/>
              <a:gd name="connsiteX44" fmla="*/ 431765 w 4724400"/>
              <a:gd name="connsiteY44" fmla="*/ 6857998 h 6857999"/>
              <a:gd name="connsiteX45" fmla="*/ 293576 w 4724400"/>
              <a:gd name="connsiteY45" fmla="*/ 6816656 h 6857999"/>
              <a:gd name="connsiteX46" fmla="*/ 134480 w 4724400"/>
              <a:gd name="connsiteY46" fmla="*/ 6760867 h 6857999"/>
              <a:gd name="connsiteX47" fmla="*/ 0 w 4724400"/>
              <a:gd name="connsiteY47" fmla="*/ 6714215 h 6857999"/>
              <a:gd name="connsiteX48" fmla="*/ 0 w 4724400"/>
              <a:gd name="connsiteY48" fmla="*/ 6683873 h 6857999"/>
              <a:gd name="connsiteX49" fmla="*/ 143737 w 4724400"/>
              <a:gd name="connsiteY49" fmla="*/ 6732821 h 6857999"/>
              <a:gd name="connsiteX50" fmla="*/ 488162 w 4724400"/>
              <a:gd name="connsiteY50" fmla="*/ 6842006 h 6857999"/>
              <a:gd name="connsiteX51" fmla="*/ 44855 w 4724400"/>
              <a:gd name="connsiteY51" fmla="*/ 6674734 h 6857999"/>
              <a:gd name="connsiteX52" fmla="*/ 0 w 4724400"/>
              <a:gd name="connsiteY52" fmla="*/ 6668575 h 6857999"/>
              <a:gd name="connsiteX53" fmla="*/ 0 w 4724400"/>
              <a:gd name="connsiteY53" fmla="*/ 6628217 h 6857999"/>
              <a:gd name="connsiteX54" fmla="*/ 144942 w 4724400"/>
              <a:gd name="connsiteY54" fmla="*/ 6657611 h 6857999"/>
              <a:gd name="connsiteX55" fmla="*/ 312446 w 4724400"/>
              <a:gd name="connsiteY55" fmla="*/ 6711283 h 6857999"/>
              <a:gd name="connsiteX56" fmla="*/ 477357 w 4724400"/>
              <a:gd name="connsiteY56" fmla="*/ 6799347 h 6857999"/>
              <a:gd name="connsiteX57" fmla="*/ 134228 w 4724400"/>
              <a:gd name="connsiteY57" fmla="*/ 6503934 h 6857999"/>
              <a:gd name="connsiteX58" fmla="*/ 0 w 4724400"/>
              <a:gd name="connsiteY58" fmla="*/ 6334256 h 6857999"/>
              <a:gd name="connsiteX59" fmla="*/ 0 w 4724400"/>
              <a:gd name="connsiteY59" fmla="*/ 6221686 h 6857999"/>
              <a:gd name="connsiteX60" fmla="*/ 113296 w 4724400"/>
              <a:gd name="connsiteY60" fmla="*/ 6402069 h 6857999"/>
              <a:gd name="connsiteX61" fmla="*/ 523262 w 4724400"/>
              <a:gd name="connsiteY61" fmla="*/ 6807025 h 6857999"/>
              <a:gd name="connsiteX62" fmla="*/ 404364 w 4724400"/>
              <a:gd name="connsiteY62" fmla="*/ 6649139 h 6857999"/>
              <a:gd name="connsiteX63" fmla="*/ 392074 w 4724400"/>
              <a:gd name="connsiteY63" fmla="*/ 6636358 h 6857999"/>
              <a:gd name="connsiteX64" fmla="*/ 77450 w 4724400"/>
              <a:gd name="connsiteY64" fmla="*/ 6260110 h 6857999"/>
              <a:gd name="connsiteX65" fmla="*/ 0 w 4724400"/>
              <a:gd name="connsiteY65" fmla="*/ 6163634 h 6857999"/>
              <a:gd name="connsiteX66" fmla="*/ 0 w 4724400"/>
              <a:gd name="connsiteY66" fmla="*/ 6117703 h 6857999"/>
              <a:gd name="connsiteX67" fmla="*/ 99669 w 4724400"/>
              <a:gd name="connsiteY67" fmla="*/ 6240461 h 6857999"/>
              <a:gd name="connsiteX68" fmla="*/ 412670 w 4724400"/>
              <a:gd name="connsiteY68" fmla="*/ 6615176 h 6857999"/>
              <a:gd name="connsiteX69" fmla="*/ 424960 w 4724400"/>
              <a:gd name="connsiteY69" fmla="*/ 6627949 h 6857999"/>
              <a:gd name="connsiteX70" fmla="*/ 504043 w 4724400"/>
              <a:gd name="connsiteY70" fmla="*/ 6718236 h 6857999"/>
              <a:gd name="connsiteX71" fmla="*/ 251759 w 4724400"/>
              <a:gd name="connsiteY71" fmla="*/ 6299011 h 6857999"/>
              <a:gd name="connsiteX72" fmla="*/ 21191 w 4724400"/>
              <a:gd name="connsiteY72" fmla="*/ 6033111 h 6857999"/>
              <a:gd name="connsiteX73" fmla="*/ 0 w 4724400"/>
              <a:gd name="connsiteY73" fmla="*/ 6012219 h 6857999"/>
              <a:gd name="connsiteX74" fmla="*/ 0 w 4724400"/>
              <a:gd name="connsiteY74" fmla="*/ 5971257 h 6857999"/>
              <a:gd name="connsiteX75" fmla="*/ 41571 w 4724400"/>
              <a:gd name="connsiteY75" fmla="*/ 6012292 h 6857999"/>
              <a:gd name="connsiteX76" fmla="*/ 273883 w 4724400"/>
              <a:gd name="connsiteY76" fmla="*/ 6279980 h 6857999"/>
              <a:gd name="connsiteX77" fmla="*/ 541341 w 4724400"/>
              <a:gd name="connsiteY77" fmla="*/ 6733560 h 6857999"/>
              <a:gd name="connsiteX78" fmla="*/ 531634 w 4724400"/>
              <a:gd name="connsiteY78" fmla="*/ 6610993 h 6857999"/>
              <a:gd name="connsiteX79" fmla="*/ 247554 w 4724400"/>
              <a:gd name="connsiteY79" fmla="*/ 6197148 h 6857999"/>
              <a:gd name="connsiteX80" fmla="*/ 33651 w 4724400"/>
              <a:gd name="connsiteY80" fmla="*/ 5957901 h 6857999"/>
              <a:gd name="connsiteX81" fmla="*/ 0 w 4724400"/>
              <a:gd name="connsiteY81" fmla="*/ 5925131 h 6857999"/>
              <a:gd name="connsiteX82" fmla="*/ 1656340 w 4724400"/>
              <a:gd name="connsiteY82" fmla="*/ 5825040 h 6857999"/>
              <a:gd name="connsiteX83" fmla="*/ 1653246 w 4724400"/>
              <a:gd name="connsiteY83" fmla="*/ 5829053 h 6857999"/>
              <a:gd name="connsiteX84" fmla="*/ 1655667 w 4724400"/>
              <a:gd name="connsiteY84" fmla="*/ 5829425 h 6857999"/>
              <a:gd name="connsiteX85" fmla="*/ 2630124 w 4724400"/>
              <a:gd name="connsiteY85" fmla="*/ 5591852 h 6857999"/>
              <a:gd name="connsiteX86" fmla="*/ 2177648 w 4724400"/>
              <a:gd name="connsiteY86" fmla="*/ 5630119 h 6857999"/>
              <a:gd name="connsiteX87" fmla="*/ 2076258 w 4724400"/>
              <a:gd name="connsiteY87" fmla="*/ 5650510 h 6857999"/>
              <a:gd name="connsiteX88" fmla="*/ 2214048 w 4724400"/>
              <a:gd name="connsiteY88" fmla="*/ 5629828 h 6857999"/>
              <a:gd name="connsiteX89" fmla="*/ 3090246 w 4724400"/>
              <a:gd name="connsiteY89" fmla="*/ 5601337 h 6857999"/>
              <a:gd name="connsiteX90" fmla="*/ 2834104 w 4724400"/>
              <a:gd name="connsiteY90" fmla="*/ 5598847 h 6857999"/>
              <a:gd name="connsiteX91" fmla="*/ 2782953 w 4724400"/>
              <a:gd name="connsiteY91" fmla="*/ 5595539 h 6857999"/>
              <a:gd name="connsiteX92" fmla="*/ 2630124 w 4724400"/>
              <a:gd name="connsiteY92" fmla="*/ 5591852 h 6857999"/>
              <a:gd name="connsiteX93" fmla="*/ 2751064 w 4724400"/>
              <a:gd name="connsiteY93" fmla="*/ 5525300 h 6857999"/>
              <a:gd name="connsiteX94" fmla="*/ 2618554 w 4724400"/>
              <a:gd name="connsiteY94" fmla="*/ 5525937 h 6857999"/>
              <a:gd name="connsiteX95" fmla="*/ 2311014 w 4724400"/>
              <a:gd name="connsiteY95" fmla="*/ 5550189 h 6857999"/>
              <a:gd name="connsiteX96" fmla="*/ 2134103 w 4724400"/>
              <a:gd name="connsiteY96" fmla="*/ 5605852 h 6857999"/>
              <a:gd name="connsiteX97" fmla="*/ 2174084 w 4724400"/>
              <a:gd name="connsiteY97" fmla="*/ 5600203 h 6857999"/>
              <a:gd name="connsiteX98" fmla="*/ 2785199 w 4724400"/>
              <a:gd name="connsiteY98" fmla="*/ 5564971 h 6857999"/>
              <a:gd name="connsiteX99" fmla="*/ 2836697 w 4724400"/>
              <a:gd name="connsiteY99" fmla="*/ 5568822 h 6857999"/>
              <a:gd name="connsiteX100" fmla="*/ 3066345 w 4724400"/>
              <a:gd name="connsiteY100" fmla="*/ 5573703 h 6857999"/>
              <a:gd name="connsiteX101" fmla="*/ 2978461 w 4724400"/>
              <a:gd name="connsiteY101" fmla="*/ 5555562 h 6857999"/>
              <a:gd name="connsiteX102" fmla="*/ 2893277 w 4724400"/>
              <a:gd name="connsiteY102" fmla="*/ 5538004 h 6857999"/>
              <a:gd name="connsiteX103" fmla="*/ 2751064 w 4724400"/>
              <a:gd name="connsiteY103" fmla="*/ 5525300 h 6857999"/>
              <a:gd name="connsiteX104" fmla="*/ 2636807 w 4724400"/>
              <a:gd name="connsiteY104" fmla="*/ 5458317 h 6857999"/>
              <a:gd name="connsiteX105" fmla="*/ 2236775 w 4724400"/>
              <a:gd name="connsiteY105" fmla="*/ 5536349 h 6857999"/>
              <a:gd name="connsiteX106" fmla="*/ 2306204 w 4724400"/>
              <a:gd name="connsiteY106" fmla="*/ 5519543 h 6857999"/>
              <a:gd name="connsiteX107" fmla="*/ 2619005 w 4724400"/>
              <a:gd name="connsiteY107" fmla="*/ 5494992 h 6857999"/>
              <a:gd name="connsiteX108" fmla="*/ 2899676 w 4724400"/>
              <a:gd name="connsiteY108" fmla="*/ 5507848 h 6857999"/>
              <a:gd name="connsiteX109" fmla="*/ 2986662 w 4724400"/>
              <a:gd name="connsiteY109" fmla="*/ 5525798 h 6857999"/>
              <a:gd name="connsiteX110" fmla="*/ 3101623 w 4724400"/>
              <a:gd name="connsiteY110" fmla="*/ 5547311 h 6857999"/>
              <a:gd name="connsiteX111" fmla="*/ 2636807 w 4724400"/>
              <a:gd name="connsiteY111" fmla="*/ 5458317 h 6857999"/>
              <a:gd name="connsiteX112" fmla="*/ 0 w 4724400"/>
              <a:gd name="connsiteY112" fmla="*/ 5142496 h 6857999"/>
              <a:gd name="connsiteX113" fmla="*/ 127996 w 4724400"/>
              <a:gd name="connsiteY113" fmla="*/ 5201004 h 6857999"/>
              <a:gd name="connsiteX114" fmla="*/ 661087 w 4724400"/>
              <a:gd name="connsiteY114" fmla="*/ 5790959 h 6857999"/>
              <a:gd name="connsiteX115" fmla="*/ 1029402 w 4724400"/>
              <a:gd name="connsiteY115" fmla="*/ 6204913 h 6857999"/>
              <a:gd name="connsiteX116" fmla="*/ 1046692 w 4724400"/>
              <a:gd name="connsiteY116" fmla="*/ 6015372 h 6857999"/>
              <a:gd name="connsiteX117" fmla="*/ 1024238 w 4724400"/>
              <a:gd name="connsiteY117" fmla="*/ 5336275 h 6857999"/>
              <a:gd name="connsiteX118" fmla="*/ 1138131 w 4724400"/>
              <a:gd name="connsiteY118" fmla="*/ 5600804 h 6857999"/>
              <a:gd name="connsiteX119" fmla="*/ 1127280 w 4724400"/>
              <a:gd name="connsiteY119" fmla="*/ 6039262 h 6857999"/>
              <a:gd name="connsiteX120" fmla="*/ 1026642 w 4724400"/>
              <a:gd name="connsiteY120" fmla="*/ 6792600 h 6857999"/>
              <a:gd name="connsiteX121" fmla="*/ 1327075 w 4724400"/>
              <a:gd name="connsiteY121" fmla="*/ 6590735 h 6857999"/>
              <a:gd name="connsiteX122" fmla="*/ 1332848 w 4724400"/>
              <a:gd name="connsiteY122" fmla="*/ 6581371 h 6857999"/>
              <a:gd name="connsiteX123" fmla="*/ 1320586 w 4724400"/>
              <a:gd name="connsiteY123" fmla="*/ 6572441 h 6857999"/>
              <a:gd name="connsiteX124" fmla="*/ 1669632 w 4724400"/>
              <a:gd name="connsiteY124" fmla="*/ 5665639 h 6857999"/>
              <a:gd name="connsiteX125" fmla="*/ 1749165 w 4724400"/>
              <a:gd name="connsiteY125" fmla="*/ 5696416 h 6857999"/>
              <a:gd name="connsiteX126" fmla="*/ 1502249 w 4724400"/>
              <a:gd name="connsiteY126" fmla="*/ 6466405 h 6857999"/>
              <a:gd name="connsiteX127" fmla="*/ 2238637 w 4724400"/>
              <a:gd name="connsiteY127" fmla="*/ 6419148 h 6857999"/>
              <a:gd name="connsiteX128" fmla="*/ 2642775 w 4724400"/>
              <a:gd name="connsiteY128" fmla="*/ 6563116 h 6857999"/>
              <a:gd name="connsiteX129" fmla="*/ 2628681 w 4724400"/>
              <a:gd name="connsiteY129" fmla="*/ 6578254 h 6857999"/>
              <a:gd name="connsiteX130" fmla="*/ 1600072 w 4724400"/>
              <a:gd name="connsiteY130" fmla="*/ 6648608 h 6857999"/>
              <a:gd name="connsiteX131" fmla="*/ 1391841 w 4724400"/>
              <a:gd name="connsiteY131" fmla="*/ 6641028 h 6857999"/>
              <a:gd name="connsiteX132" fmla="*/ 1389928 w 4724400"/>
              <a:gd name="connsiteY132" fmla="*/ 6641375 h 6857999"/>
              <a:gd name="connsiteX133" fmla="*/ 1380979 w 4724400"/>
              <a:gd name="connsiteY133" fmla="*/ 6643204 h 6857999"/>
              <a:gd name="connsiteX134" fmla="*/ 1108685 w 4724400"/>
              <a:gd name="connsiteY134" fmla="*/ 6824788 h 6857999"/>
              <a:gd name="connsiteX135" fmla="*/ 1051559 w 4724400"/>
              <a:gd name="connsiteY135" fmla="*/ 6857998 h 6857999"/>
              <a:gd name="connsiteX136" fmla="*/ 925940 w 4724400"/>
              <a:gd name="connsiteY136" fmla="*/ 6857998 h 6857999"/>
              <a:gd name="connsiteX137" fmla="*/ 949746 w 4724400"/>
              <a:gd name="connsiteY137" fmla="*/ 6745652 h 6857999"/>
              <a:gd name="connsiteX138" fmla="*/ 1017902 w 4724400"/>
              <a:gd name="connsiteY138" fmla="*/ 6308216 h 6857999"/>
              <a:gd name="connsiteX139" fmla="*/ 1012614 w 4724400"/>
              <a:gd name="connsiteY139" fmla="*/ 6302278 h 6857999"/>
              <a:gd name="connsiteX140" fmla="*/ 644615 w 4724400"/>
              <a:gd name="connsiteY140" fmla="*/ 5837768 h 6857999"/>
              <a:gd name="connsiteX141" fmla="*/ 627546 w 4724400"/>
              <a:gd name="connsiteY141" fmla="*/ 5831943 h 6857999"/>
              <a:gd name="connsiteX142" fmla="*/ 128963 w 4724400"/>
              <a:gd name="connsiteY142" fmla="*/ 5481226 h 6857999"/>
              <a:gd name="connsiteX143" fmla="*/ 0 w 4724400"/>
              <a:gd name="connsiteY143" fmla="*/ 5361850 h 6857999"/>
              <a:gd name="connsiteX144" fmla="*/ 0 w 4724400"/>
              <a:gd name="connsiteY144" fmla="*/ 5297634 h 6857999"/>
              <a:gd name="connsiteX145" fmla="*/ 40861 w 4724400"/>
              <a:gd name="connsiteY145" fmla="*/ 5333413 h 6857999"/>
              <a:gd name="connsiteX146" fmla="*/ 514278 w 4724400"/>
              <a:gd name="connsiteY146" fmla="*/ 5738345 h 6857999"/>
              <a:gd name="connsiteX147" fmla="*/ 337180 w 4724400"/>
              <a:gd name="connsiteY147" fmla="*/ 5572174 h 6857999"/>
              <a:gd name="connsiteX148" fmla="*/ 303564 w 4724400"/>
              <a:gd name="connsiteY148" fmla="*/ 5536908 h 6857999"/>
              <a:gd name="connsiteX149" fmla="*/ 88496 w 4724400"/>
              <a:gd name="connsiteY149" fmla="*/ 5343132 h 6857999"/>
              <a:gd name="connsiteX150" fmla="*/ 0 w 4724400"/>
              <a:gd name="connsiteY150" fmla="*/ 5277736 h 6857999"/>
              <a:gd name="connsiteX151" fmla="*/ 0 w 4724400"/>
              <a:gd name="connsiteY151" fmla="*/ 5241225 h 6857999"/>
              <a:gd name="connsiteX152" fmla="*/ 106479 w 4724400"/>
              <a:gd name="connsiteY152" fmla="*/ 5319780 h 6857999"/>
              <a:gd name="connsiteX153" fmla="*/ 324159 w 4724400"/>
              <a:gd name="connsiteY153" fmla="*/ 5515717 h 6857999"/>
              <a:gd name="connsiteX154" fmla="*/ 357680 w 4724400"/>
              <a:gd name="connsiteY154" fmla="*/ 5551608 h 6857999"/>
              <a:gd name="connsiteX155" fmla="*/ 514810 w 4724400"/>
              <a:gd name="connsiteY155" fmla="*/ 5702551 h 6857999"/>
              <a:gd name="connsiteX156" fmla="*/ 464808 w 4724400"/>
              <a:gd name="connsiteY156" fmla="*/ 5632736 h 6857999"/>
              <a:gd name="connsiteX157" fmla="*/ 416327 w 4724400"/>
              <a:gd name="connsiteY157" fmla="*/ 5565087 h 6857999"/>
              <a:gd name="connsiteX158" fmla="*/ 232232 w 4724400"/>
              <a:gd name="connsiteY158" fmla="*/ 5379904 h 6857999"/>
              <a:gd name="connsiteX159" fmla="*/ 2640 w 4724400"/>
              <a:gd name="connsiteY159" fmla="*/ 5200559 h 6857999"/>
              <a:gd name="connsiteX160" fmla="*/ 0 w 4724400"/>
              <a:gd name="connsiteY160" fmla="*/ 5199146 h 6857999"/>
              <a:gd name="connsiteX161" fmla="*/ 0 w 4724400"/>
              <a:gd name="connsiteY161" fmla="*/ 5164774 h 6857999"/>
              <a:gd name="connsiteX162" fmla="*/ 18363 w 4724400"/>
              <a:gd name="connsiteY162" fmla="*/ 5174783 h 6857999"/>
              <a:gd name="connsiteX163" fmla="*/ 251810 w 4724400"/>
              <a:gd name="connsiteY163" fmla="*/ 5357281 h 6857999"/>
              <a:gd name="connsiteX164" fmla="*/ 439563 w 4724400"/>
              <a:gd name="connsiteY164" fmla="*/ 5546863 h 6857999"/>
              <a:gd name="connsiteX165" fmla="*/ 489056 w 4724400"/>
              <a:gd name="connsiteY165" fmla="*/ 5615961 h 6857999"/>
              <a:gd name="connsiteX166" fmla="*/ 555845 w 4724400"/>
              <a:gd name="connsiteY166" fmla="*/ 5705642 h 6857999"/>
              <a:gd name="connsiteX167" fmla="*/ 287056 w 4724400"/>
              <a:gd name="connsiteY167" fmla="*/ 5341546 h 6857999"/>
              <a:gd name="connsiteX168" fmla="*/ 49874 w 4724400"/>
              <a:gd name="connsiteY168" fmla="*/ 5178238 h 6857999"/>
              <a:gd name="connsiteX169" fmla="*/ 0 w 4724400"/>
              <a:gd name="connsiteY169" fmla="*/ 5158623 h 6857999"/>
              <a:gd name="connsiteX170" fmla="*/ 4076694 w 4724400"/>
              <a:gd name="connsiteY170" fmla="*/ 4944364 h 6857999"/>
              <a:gd name="connsiteX171" fmla="*/ 4287610 w 4724400"/>
              <a:gd name="connsiteY171" fmla="*/ 5588157 h 6857999"/>
              <a:gd name="connsiteX172" fmla="*/ 4076694 w 4724400"/>
              <a:gd name="connsiteY172" fmla="*/ 4944364 h 6857999"/>
              <a:gd name="connsiteX173" fmla="*/ 4103808 w 4724400"/>
              <a:gd name="connsiteY173" fmla="*/ 4918599 h 6857999"/>
              <a:gd name="connsiteX174" fmla="*/ 4310650 w 4724400"/>
              <a:gd name="connsiteY174" fmla="*/ 5565760 h 6857999"/>
              <a:gd name="connsiteX175" fmla="*/ 4103808 w 4724400"/>
              <a:gd name="connsiteY175" fmla="*/ 4918599 h 6857999"/>
              <a:gd name="connsiteX176" fmla="*/ 4072554 w 4724400"/>
              <a:gd name="connsiteY176" fmla="*/ 4867303 h 6857999"/>
              <a:gd name="connsiteX177" fmla="*/ 4072780 w 4724400"/>
              <a:gd name="connsiteY177" fmla="*/ 4872526 h 6857999"/>
              <a:gd name="connsiteX178" fmla="*/ 4074990 w 4724400"/>
              <a:gd name="connsiteY178" fmla="*/ 4871112 h 6857999"/>
              <a:gd name="connsiteX179" fmla="*/ 3100062 w 4724400"/>
              <a:gd name="connsiteY179" fmla="*/ 4866948 h 6857999"/>
              <a:gd name="connsiteX180" fmla="*/ 2963625 w 4724400"/>
              <a:gd name="connsiteY180" fmla="*/ 4877568 h 6857999"/>
              <a:gd name="connsiteX181" fmla="*/ 2809956 w 4724400"/>
              <a:gd name="connsiteY181" fmla="*/ 4889247 h 6857999"/>
              <a:gd name="connsiteX182" fmla="*/ 2688275 w 4724400"/>
              <a:gd name="connsiteY182" fmla="*/ 4882769 h 6857999"/>
              <a:gd name="connsiteX183" fmla="*/ 2605133 w 4724400"/>
              <a:gd name="connsiteY183" fmla="*/ 4876924 h 6857999"/>
              <a:gd name="connsiteX184" fmla="*/ 2414900 w 4724400"/>
              <a:gd name="connsiteY184" fmla="*/ 4881330 h 6857999"/>
              <a:gd name="connsiteX185" fmla="*/ 2217605 w 4724400"/>
              <a:gd name="connsiteY185" fmla="*/ 4885650 h 6857999"/>
              <a:gd name="connsiteX186" fmla="*/ 2199332 w 4724400"/>
              <a:gd name="connsiteY186" fmla="*/ 4885075 h 6857999"/>
              <a:gd name="connsiteX187" fmla="*/ 2141062 w 4724400"/>
              <a:gd name="connsiteY187" fmla="*/ 4884027 h 6857999"/>
              <a:gd name="connsiteX188" fmla="*/ 2558630 w 4724400"/>
              <a:gd name="connsiteY188" fmla="*/ 4938088 h 6857999"/>
              <a:gd name="connsiteX189" fmla="*/ 3100062 w 4724400"/>
              <a:gd name="connsiteY189" fmla="*/ 4866948 h 6857999"/>
              <a:gd name="connsiteX190" fmla="*/ 2753415 w 4724400"/>
              <a:gd name="connsiteY190" fmla="*/ 4783657 h 6857999"/>
              <a:gd name="connsiteX191" fmla="*/ 2639521 w 4724400"/>
              <a:gd name="connsiteY191" fmla="*/ 4785091 h 6857999"/>
              <a:gd name="connsiteX192" fmla="*/ 2193068 w 4724400"/>
              <a:gd name="connsiteY192" fmla="*/ 4854595 h 6857999"/>
              <a:gd name="connsiteX193" fmla="*/ 2201931 w 4724400"/>
              <a:gd name="connsiteY193" fmla="*/ 4855057 h 6857999"/>
              <a:gd name="connsiteX194" fmla="*/ 2219654 w 4724400"/>
              <a:gd name="connsiteY194" fmla="*/ 4855986 h 6857999"/>
              <a:gd name="connsiteX195" fmla="*/ 2413690 w 4724400"/>
              <a:gd name="connsiteY195" fmla="*/ 4851445 h 6857999"/>
              <a:gd name="connsiteX196" fmla="*/ 2606832 w 4724400"/>
              <a:gd name="connsiteY196" fmla="*/ 4846715 h 6857999"/>
              <a:gd name="connsiteX197" fmla="*/ 2691769 w 4724400"/>
              <a:gd name="connsiteY197" fmla="*/ 4852935 h 6857999"/>
              <a:gd name="connsiteX198" fmla="*/ 2811106 w 4724400"/>
              <a:gd name="connsiteY198" fmla="*/ 4859393 h 6857999"/>
              <a:gd name="connsiteX199" fmla="*/ 2961520 w 4724400"/>
              <a:gd name="connsiteY199" fmla="*/ 4847493 h 6857999"/>
              <a:gd name="connsiteX200" fmla="*/ 3070965 w 4724400"/>
              <a:gd name="connsiteY200" fmla="*/ 4837270 h 6857999"/>
              <a:gd name="connsiteX201" fmla="*/ 2753415 w 4724400"/>
              <a:gd name="connsiteY201" fmla="*/ 4783657 h 6857999"/>
              <a:gd name="connsiteX202" fmla="*/ 2389654 w 4724400"/>
              <a:gd name="connsiteY202" fmla="*/ 4275904 h 6857999"/>
              <a:gd name="connsiteX203" fmla="*/ 1522266 w 4724400"/>
              <a:gd name="connsiteY203" fmla="*/ 4472742 h 6857999"/>
              <a:gd name="connsiteX204" fmla="*/ 1464014 w 4724400"/>
              <a:gd name="connsiteY204" fmla="*/ 4498508 h 6857999"/>
              <a:gd name="connsiteX205" fmla="*/ 1376111 w 4724400"/>
              <a:gd name="connsiteY205" fmla="*/ 4536334 h 6857999"/>
              <a:gd name="connsiteX206" fmla="*/ 1498493 w 4724400"/>
              <a:gd name="connsiteY206" fmla="*/ 4502509 h 6857999"/>
              <a:gd name="connsiteX207" fmla="*/ 1831627 w 4724400"/>
              <a:gd name="connsiteY207" fmla="*/ 4454994 h 6857999"/>
              <a:gd name="connsiteX208" fmla="*/ 2389654 w 4724400"/>
              <a:gd name="connsiteY208" fmla="*/ 4275904 h 6857999"/>
              <a:gd name="connsiteX209" fmla="*/ 2147582 w 4724400"/>
              <a:gd name="connsiteY209" fmla="*/ 4220499 h 6857999"/>
              <a:gd name="connsiteX210" fmla="*/ 1556088 w 4724400"/>
              <a:gd name="connsiteY210" fmla="*/ 4425819 h 6857999"/>
              <a:gd name="connsiteX211" fmla="*/ 2346927 w 4724400"/>
              <a:gd name="connsiteY211" fmla="*/ 4248048 h 6857999"/>
              <a:gd name="connsiteX212" fmla="*/ 2147582 w 4724400"/>
              <a:gd name="connsiteY212" fmla="*/ 4220499 h 6857999"/>
              <a:gd name="connsiteX213" fmla="*/ 1790494 w 4724400"/>
              <a:gd name="connsiteY213" fmla="*/ 3958602 h 6857999"/>
              <a:gd name="connsiteX214" fmla="*/ 1059112 w 4724400"/>
              <a:gd name="connsiteY214" fmla="*/ 4119804 h 6857999"/>
              <a:gd name="connsiteX215" fmla="*/ 1790494 w 4724400"/>
              <a:gd name="connsiteY215" fmla="*/ 3958602 h 6857999"/>
              <a:gd name="connsiteX216" fmla="*/ 3757613 w 4724400"/>
              <a:gd name="connsiteY216" fmla="*/ 3936722 h 6857999"/>
              <a:gd name="connsiteX217" fmla="*/ 3715314 w 4724400"/>
              <a:gd name="connsiteY217" fmla="*/ 4196771 h 6857999"/>
              <a:gd name="connsiteX218" fmla="*/ 3631611 w 4724400"/>
              <a:gd name="connsiteY218" fmla="*/ 4613594 h 6857999"/>
              <a:gd name="connsiteX219" fmla="*/ 3596909 w 4724400"/>
              <a:gd name="connsiteY219" fmla="*/ 4707830 h 6857999"/>
              <a:gd name="connsiteX220" fmla="*/ 3581749 w 4724400"/>
              <a:gd name="connsiteY220" fmla="*/ 4747418 h 6857999"/>
              <a:gd name="connsiteX221" fmla="*/ 3510660 w 4724400"/>
              <a:gd name="connsiteY221" fmla="*/ 4966094 h 6857999"/>
              <a:gd name="connsiteX222" fmla="*/ 3757613 w 4724400"/>
              <a:gd name="connsiteY222" fmla="*/ 3936722 h 6857999"/>
              <a:gd name="connsiteX223" fmla="*/ 1701387 w 4724400"/>
              <a:gd name="connsiteY223" fmla="*/ 3919232 h 6857999"/>
              <a:gd name="connsiteX224" fmla="*/ 1136310 w 4724400"/>
              <a:gd name="connsiteY224" fmla="*/ 4068895 h 6857999"/>
              <a:gd name="connsiteX225" fmla="*/ 1784782 w 4724400"/>
              <a:gd name="connsiteY225" fmla="*/ 3927759 h 6857999"/>
              <a:gd name="connsiteX226" fmla="*/ 1701387 w 4724400"/>
              <a:gd name="connsiteY226" fmla="*/ 3919232 h 6857999"/>
              <a:gd name="connsiteX227" fmla="*/ 3733405 w 4724400"/>
              <a:gd name="connsiteY227" fmla="*/ 3900089 h 6857999"/>
              <a:gd name="connsiteX228" fmla="*/ 3500832 w 4724400"/>
              <a:gd name="connsiteY228" fmla="*/ 4885010 h 6857999"/>
              <a:gd name="connsiteX229" fmla="*/ 3552367 w 4724400"/>
              <a:gd name="connsiteY229" fmla="*/ 4735553 h 6857999"/>
              <a:gd name="connsiteX230" fmla="*/ 3567525 w 4724400"/>
              <a:gd name="connsiteY230" fmla="*/ 4695966 h 6857999"/>
              <a:gd name="connsiteX231" fmla="*/ 3602372 w 4724400"/>
              <a:gd name="connsiteY231" fmla="*/ 4603168 h 6857999"/>
              <a:gd name="connsiteX232" fmla="*/ 3684639 w 4724400"/>
              <a:gd name="connsiteY232" fmla="*/ 4192628 h 6857999"/>
              <a:gd name="connsiteX233" fmla="*/ 3733405 w 4724400"/>
              <a:gd name="connsiteY233" fmla="*/ 3900089 h 6857999"/>
              <a:gd name="connsiteX234" fmla="*/ 2800959 w 4724400"/>
              <a:gd name="connsiteY234" fmla="*/ 3871054 h 6857999"/>
              <a:gd name="connsiteX235" fmla="*/ 3026569 w 4724400"/>
              <a:gd name="connsiteY235" fmla="*/ 4520780 h 6857999"/>
              <a:gd name="connsiteX236" fmla="*/ 2889061 w 4724400"/>
              <a:gd name="connsiteY236" fmla="*/ 4157302 h 6857999"/>
              <a:gd name="connsiteX237" fmla="*/ 2800959 w 4724400"/>
              <a:gd name="connsiteY237" fmla="*/ 3871054 h 6857999"/>
              <a:gd name="connsiteX238" fmla="*/ 2809929 w 4724400"/>
              <a:gd name="connsiteY238" fmla="*/ 3701307 h 6857999"/>
              <a:gd name="connsiteX239" fmla="*/ 2809197 w 4724400"/>
              <a:gd name="connsiteY239" fmla="*/ 3708672 h 6857999"/>
              <a:gd name="connsiteX240" fmla="*/ 2918306 w 4724400"/>
              <a:gd name="connsiteY240" fmla="*/ 4147031 h 6857999"/>
              <a:gd name="connsiteX241" fmla="*/ 3068858 w 4724400"/>
              <a:gd name="connsiteY241" fmla="*/ 4544310 h 6857999"/>
              <a:gd name="connsiteX242" fmla="*/ 2968879 w 4724400"/>
              <a:gd name="connsiteY242" fmla="*/ 4144570 h 6857999"/>
              <a:gd name="connsiteX243" fmla="*/ 2809929 w 4724400"/>
              <a:gd name="connsiteY243" fmla="*/ 3701307 h 6857999"/>
              <a:gd name="connsiteX244" fmla="*/ 1867196 w 4724400"/>
              <a:gd name="connsiteY244" fmla="*/ 3456584 h 6857999"/>
              <a:gd name="connsiteX245" fmla="*/ 2183970 w 4724400"/>
              <a:gd name="connsiteY245" fmla="*/ 3826505 h 6857999"/>
              <a:gd name="connsiteX246" fmla="*/ 1867196 w 4724400"/>
              <a:gd name="connsiteY246" fmla="*/ 3456584 h 6857999"/>
              <a:gd name="connsiteX247" fmla="*/ 2322880 w 4724400"/>
              <a:gd name="connsiteY247" fmla="*/ 3078533 h 6857999"/>
              <a:gd name="connsiteX248" fmla="*/ 2295695 w 4724400"/>
              <a:gd name="connsiteY248" fmla="*/ 3245370 h 6857999"/>
              <a:gd name="connsiteX249" fmla="*/ 2268858 w 4724400"/>
              <a:gd name="connsiteY249" fmla="*/ 3758413 h 6857999"/>
              <a:gd name="connsiteX250" fmla="*/ 2295899 w 4724400"/>
              <a:gd name="connsiteY250" fmla="*/ 3528057 h 6857999"/>
              <a:gd name="connsiteX251" fmla="*/ 2326306 w 4724400"/>
              <a:gd name="connsiteY251" fmla="*/ 3231157 h 6857999"/>
              <a:gd name="connsiteX252" fmla="*/ 2324274 w 4724400"/>
              <a:gd name="connsiteY252" fmla="*/ 3142788 h 6857999"/>
              <a:gd name="connsiteX253" fmla="*/ 2322880 w 4724400"/>
              <a:gd name="connsiteY253" fmla="*/ 3078533 h 6857999"/>
              <a:gd name="connsiteX254" fmla="*/ 912797 w 4724400"/>
              <a:gd name="connsiteY254" fmla="*/ 2896659 h 6857999"/>
              <a:gd name="connsiteX255" fmla="*/ 1167201 w 4724400"/>
              <a:gd name="connsiteY255" fmla="*/ 3304169 h 6857999"/>
              <a:gd name="connsiteX256" fmla="*/ 1503848 w 4724400"/>
              <a:gd name="connsiteY256" fmla="*/ 3675946 h 6857999"/>
              <a:gd name="connsiteX257" fmla="*/ 1353091 w 4724400"/>
              <a:gd name="connsiteY257" fmla="*/ 3486482 h 6857999"/>
              <a:gd name="connsiteX258" fmla="*/ 1340012 w 4724400"/>
              <a:gd name="connsiteY258" fmla="*/ 3467256 h 6857999"/>
              <a:gd name="connsiteX259" fmla="*/ 1089196 w 4724400"/>
              <a:gd name="connsiteY259" fmla="*/ 3116474 h 6857999"/>
              <a:gd name="connsiteX260" fmla="*/ 959418 w 4724400"/>
              <a:gd name="connsiteY260" fmla="*/ 2948853 h 6857999"/>
              <a:gd name="connsiteX261" fmla="*/ 912797 w 4724400"/>
              <a:gd name="connsiteY261" fmla="*/ 2896659 h 6857999"/>
              <a:gd name="connsiteX262" fmla="*/ 2363420 w 4724400"/>
              <a:gd name="connsiteY262" fmla="*/ 2871730 h 6857999"/>
              <a:gd name="connsiteX263" fmla="*/ 2360107 w 4724400"/>
              <a:gd name="connsiteY263" fmla="*/ 2915231 h 6857999"/>
              <a:gd name="connsiteX264" fmla="*/ 2353099 w 4724400"/>
              <a:gd name="connsiteY264" fmla="*/ 3051540 h 6857999"/>
              <a:gd name="connsiteX265" fmla="*/ 2354925 w 4724400"/>
              <a:gd name="connsiteY265" fmla="*/ 3140814 h 6857999"/>
              <a:gd name="connsiteX266" fmla="*/ 2357104 w 4724400"/>
              <a:gd name="connsiteY266" fmla="*/ 3230628 h 6857999"/>
              <a:gd name="connsiteX267" fmla="*/ 2326221 w 4724400"/>
              <a:gd name="connsiteY267" fmla="*/ 3531652 h 6857999"/>
              <a:gd name="connsiteX268" fmla="*/ 2299836 w 4724400"/>
              <a:gd name="connsiteY268" fmla="*/ 3750864 h 6857999"/>
              <a:gd name="connsiteX269" fmla="*/ 2346877 w 4724400"/>
              <a:gd name="connsiteY269" fmla="*/ 3662531 h 6857999"/>
              <a:gd name="connsiteX270" fmla="*/ 2363420 w 4724400"/>
              <a:gd name="connsiteY270" fmla="*/ 2871730 h 6857999"/>
              <a:gd name="connsiteX271" fmla="*/ 912921 w 4724400"/>
              <a:gd name="connsiteY271" fmla="*/ 2850596 h 6857999"/>
              <a:gd name="connsiteX272" fmla="*/ 983846 w 4724400"/>
              <a:gd name="connsiteY272" fmla="*/ 2928627 h 6857999"/>
              <a:gd name="connsiteX273" fmla="*/ 1114669 w 4724400"/>
              <a:gd name="connsiteY273" fmla="*/ 3097880 h 6857999"/>
              <a:gd name="connsiteX274" fmla="*/ 1366183 w 4724400"/>
              <a:gd name="connsiteY274" fmla="*/ 3449753 h 6857999"/>
              <a:gd name="connsiteX275" fmla="*/ 1379263 w 4724400"/>
              <a:gd name="connsiteY275" fmla="*/ 3468981 h 6857999"/>
              <a:gd name="connsiteX276" fmla="*/ 1492446 w 4724400"/>
              <a:gd name="connsiteY276" fmla="*/ 3620389 h 6857999"/>
              <a:gd name="connsiteX277" fmla="*/ 912921 w 4724400"/>
              <a:gd name="connsiteY277" fmla="*/ 2850596 h 6857999"/>
              <a:gd name="connsiteX278" fmla="*/ 2386551 w 4724400"/>
              <a:gd name="connsiteY278" fmla="*/ 2642862 h 6857999"/>
              <a:gd name="connsiteX279" fmla="*/ 2403741 w 4724400"/>
              <a:gd name="connsiteY279" fmla="*/ 2659697 h 6857999"/>
              <a:gd name="connsiteX280" fmla="*/ 2499078 w 4724400"/>
              <a:gd name="connsiteY280" fmla="*/ 3423399 h 6857999"/>
              <a:gd name="connsiteX281" fmla="*/ 2413232 w 4724400"/>
              <a:gd name="connsiteY281" fmla="*/ 3700562 h 6857999"/>
              <a:gd name="connsiteX282" fmla="*/ 2428424 w 4724400"/>
              <a:gd name="connsiteY282" fmla="*/ 4178295 h 6857999"/>
              <a:gd name="connsiteX283" fmla="*/ 2927779 w 4724400"/>
              <a:gd name="connsiteY283" fmla="*/ 4531843 h 6857999"/>
              <a:gd name="connsiteX284" fmla="*/ 2758380 w 4724400"/>
              <a:gd name="connsiteY284" fmla="*/ 3561061 h 6857999"/>
              <a:gd name="connsiteX285" fmla="*/ 2846610 w 4724400"/>
              <a:gd name="connsiteY285" fmla="*/ 3538353 h 6857999"/>
              <a:gd name="connsiteX286" fmla="*/ 3106063 w 4724400"/>
              <a:gd name="connsiteY286" fmla="*/ 4271430 h 6857999"/>
              <a:gd name="connsiteX287" fmla="*/ 3116136 w 4724400"/>
              <a:gd name="connsiteY287" fmla="*/ 4688819 h 6857999"/>
              <a:gd name="connsiteX288" fmla="*/ 3412872 w 4724400"/>
              <a:gd name="connsiteY288" fmla="*/ 4966558 h 6857999"/>
              <a:gd name="connsiteX289" fmla="*/ 3763612 w 4724400"/>
              <a:gd name="connsiteY289" fmla="*/ 3645474 h 6857999"/>
              <a:gd name="connsiteX290" fmla="*/ 3850165 w 4724400"/>
              <a:gd name="connsiteY290" fmla="*/ 3638405 h 6857999"/>
              <a:gd name="connsiteX291" fmla="*/ 3515311 w 4724400"/>
              <a:gd name="connsiteY291" fmla="*/ 5051260 h 6857999"/>
              <a:gd name="connsiteX292" fmla="*/ 3501147 w 4724400"/>
              <a:gd name="connsiteY292" fmla="*/ 5059552 h 6857999"/>
              <a:gd name="connsiteX293" fmla="*/ 3790420 w 4724400"/>
              <a:gd name="connsiteY293" fmla="*/ 5401078 h 6857999"/>
              <a:gd name="connsiteX294" fmla="*/ 4221141 w 4724400"/>
              <a:gd name="connsiteY294" fmla="*/ 6045312 h 6857999"/>
              <a:gd name="connsiteX295" fmla="*/ 4326825 w 4724400"/>
              <a:gd name="connsiteY295" fmla="*/ 5681109 h 6857999"/>
              <a:gd name="connsiteX296" fmla="*/ 4325127 w 4724400"/>
              <a:gd name="connsiteY296" fmla="*/ 5669934 h 6857999"/>
              <a:gd name="connsiteX297" fmla="*/ 4309144 w 4724400"/>
              <a:gd name="connsiteY297" fmla="*/ 5671723 h 6857999"/>
              <a:gd name="connsiteX298" fmla="*/ 3974946 w 4724400"/>
              <a:gd name="connsiteY298" fmla="*/ 4736592 h 6857999"/>
              <a:gd name="connsiteX299" fmla="*/ 4060171 w 4724400"/>
              <a:gd name="connsiteY299" fmla="*/ 4704317 h 6857999"/>
              <a:gd name="connsiteX300" fmla="*/ 4383942 w 4724400"/>
              <a:gd name="connsiteY300" fmla="*/ 5463703 h 6857999"/>
              <a:gd name="connsiteX301" fmla="*/ 4654905 w 4724400"/>
              <a:gd name="connsiteY301" fmla="*/ 5156948 h 6857999"/>
              <a:gd name="connsiteX302" fmla="*/ 4724400 w 4724400"/>
              <a:gd name="connsiteY302" fmla="*/ 5098975 h 6857999"/>
              <a:gd name="connsiteX303" fmla="*/ 4724400 w 4724400"/>
              <a:gd name="connsiteY303" fmla="*/ 5160063 h 6857999"/>
              <a:gd name="connsiteX304" fmla="*/ 4687505 w 4724400"/>
              <a:gd name="connsiteY304" fmla="*/ 5191181 h 6857999"/>
              <a:gd name="connsiteX305" fmla="*/ 4451303 w 4724400"/>
              <a:gd name="connsiteY305" fmla="*/ 5491132 h 6857999"/>
              <a:gd name="connsiteX306" fmla="*/ 4599954 w 4724400"/>
              <a:gd name="connsiteY306" fmla="*/ 5317498 h 6857999"/>
              <a:gd name="connsiteX307" fmla="*/ 4724400 w 4724400"/>
              <a:gd name="connsiteY307" fmla="*/ 5211392 h 6857999"/>
              <a:gd name="connsiteX308" fmla="*/ 4724400 w 4724400"/>
              <a:gd name="connsiteY308" fmla="*/ 5251559 h 6857999"/>
              <a:gd name="connsiteX309" fmla="*/ 4619898 w 4724400"/>
              <a:gd name="connsiteY309" fmla="*/ 5340764 h 6857999"/>
              <a:gd name="connsiteX310" fmla="*/ 4473735 w 4724400"/>
              <a:gd name="connsiteY310" fmla="*/ 5512809 h 6857999"/>
              <a:gd name="connsiteX311" fmla="*/ 4430539 w 4724400"/>
              <a:gd name="connsiteY311" fmla="*/ 5592553 h 6857999"/>
              <a:gd name="connsiteX312" fmla="*/ 4569759 w 4724400"/>
              <a:gd name="connsiteY312" fmla="*/ 5482816 h 6857999"/>
              <a:gd name="connsiteX313" fmla="*/ 4724400 w 4724400"/>
              <a:gd name="connsiteY313" fmla="*/ 5330891 h 6857999"/>
              <a:gd name="connsiteX314" fmla="*/ 4724400 w 4724400"/>
              <a:gd name="connsiteY314" fmla="*/ 5402912 h 6857999"/>
              <a:gd name="connsiteX315" fmla="*/ 4586888 w 4724400"/>
              <a:gd name="connsiteY315" fmla="*/ 5533939 h 6857999"/>
              <a:gd name="connsiteX316" fmla="*/ 4413377 w 4724400"/>
              <a:gd name="connsiteY316" fmla="*/ 5674040 h 6857999"/>
              <a:gd name="connsiteX317" fmla="*/ 4412066 w 4724400"/>
              <a:gd name="connsiteY317" fmla="*/ 5675644 h 6857999"/>
              <a:gd name="connsiteX318" fmla="*/ 4406074 w 4724400"/>
              <a:gd name="connsiteY318" fmla="*/ 5683306 h 6857999"/>
              <a:gd name="connsiteX319" fmla="*/ 4271008 w 4724400"/>
              <a:gd name="connsiteY319" fmla="*/ 6118417 h 6857999"/>
              <a:gd name="connsiteX320" fmla="*/ 4265220 w 4724400"/>
              <a:gd name="connsiteY320" fmla="*/ 6125184 h 6857999"/>
              <a:gd name="connsiteX321" fmla="*/ 4590463 w 4724400"/>
              <a:gd name="connsiteY321" fmla="*/ 6805045 h 6857999"/>
              <a:gd name="connsiteX322" fmla="*/ 4610122 w 4724400"/>
              <a:gd name="connsiteY322" fmla="*/ 6857999 h 6857999"/>
              <a:gd name="connsiteX323" fmla="*/ 4513231 w 4724400"/>
              <a:gd name="connsiteY323" fmla="*/ 6857999 h 6857999"/>
              <a:gd name="connsiteX324" fmla="*/ 4374770 w 4724400"/>
              <a:gd name="connsiteY324" fmla="*/ 6532596 h 6857999"/>
              <a:gd name="connsiteX325" fmla="*/ 4339518 w 4724400"/>
              <a:gd name="connsiteY325" fmla="*/ 6461642 h 6857999"/>
              <a:gd name="connsiteX326" fmla="*/ 3884810 w 4724400"/>
              <a:gd name="connsiteY326" fmla="*/ 5682534 h 6857999"/>
              <a:gd name="connsiteX327" fmla="*/ 3876498 w 4724400"/>
              <a:gd name="connsiteY327" fmla="*/ 5681717 h 6857999"/>
              <a:gd name="connsiteX328" fmla="*/ 3263209 w 4724400"/>
              <a:gd name="connsiteY328" fmla="*/ 5585749 h 6857999"/>
              <a:gd name="connsiteX329" fmla="*/ 3245450 w 4724400"/>
              <a:gd name="connsiteY329" fmla="*/ 5593271 h 6857999"/>
              <a:gd name="connsiteX330" fmla="*/ 1952592 w 4724400"/>
              <a:gd name="connsiteY330" fmla="*/ 5692050 h 6857999"/>
              <a:gd name="connsiteX331" fmla="*/ 1936466 w 4724400"/>
              <a:gd name="connsiteY331" fmla="*/ 5671708 h 6857999"/>
              <a:gd name="connsiteX332" fmla="*/ 3244709 w 4724400"/>
              <a:gd name="connsiteY332" fmla="*/ 5538562 h 6857999"/>
              <a:gd name="connsiteX333" fmla="*/ 3823886 w 4724400"/>
              <a:gd name="connsiteY333" fmla="*/ 5595804 h 6857999"/>
              <a:gd name="connsiteX334" fmla="*/ 3709024 w 4724400"/>
              <a:gd name="connsiteY334" fmla="*/ 5439340 h 6857999"/>
              <a:gd name="connsiteX335" fmla="*/ 3198362 w 4724400"/>
              <a:gd name="connsiteY335" fmla="*/ 4874588 h 6857999"/>
              <a:gd name="connsiteX336" fmla="*/ 3179417 w 4724400"/>
              <a:gd name="connsiteY336" fmla="*/ 4879047 h 6857999"/>
              <a:gd name="connsiteX337" fmla="*/ 2639496 w 4724400"/>
              <a:gd name="connsiteY337" fmla="*/ 4989072 h 6857999"/>
              <a:gd name="connsiteX338" fmla="*/ 1972353 w 4724400"/>
              <a:gd name="connsiteY338" fmla="*/ 4909921 h 6857999"/>
              <a:gd name="connsiteX339" fmla="*/ 2002679 w 4724400"/>
              <a:gd name="connsiteY339" fmla="*/ 4872131 h 6857999"/>
              <a:gd name="connsiteX340" fmla="*/ 3097424 w 4724400"/>
              <a:gd name="connsiteY340" fmla="*/ 4781269 h 6857999"/>
              <a:gd name="connsiteX341" fmla="*/ 2454890 w 4724400"/>
              <a:gd name="connsiteY341" fmla="*/ 4287833 h 6857999"/>
              <a:gd name="connsiteX342" fmla="*/ 2452881 w 4724400"/>
              <a:gd name="connsiteY342" fmla="*/ 4288346 h 6857999"/>
              <a:gd name="connsiteX343" fmla="*/ 2448527 w 4724400"/>
              <a:gd name="connsiteY343" fmla="*/ 4288836 h 6857999"/>
              <a:gd name="connsiteX344" fmla="*/ 2323525 w 4724400"/>
              <a:gd name="connsiteY344" fmla="*/ 4367248 h 6857999"/>
              <a:gd name="connsiteX345" fmla="*/ 2060764 w 4724400"/>
              <a:gd name="connsiteY345" fmla="*/ 4451767 h 6857999"/>
              <a:gd name="connsiteX346" fmla="*/ 1162250 w 4724400"/>
              <a:gd name="connsiteY346" fmla="*/ 4613329 h 6857999"/>
              <a:gd name="connsiteX347" fmla="*/ 1132639 w 4724400"/>
              <a:gd name="connsiteY347" fmla="*/ 4596243 h 6857999"/>
              <a:gd name="connsiteX348" fmla="*/ 2293970 w 4724400"/>
              <a:gd name="connsiteY348" fmla="*/ 4182283 h 6857999"/>
              <a:gd name="connsiteX349" fmla="*/ 1900637 w 4724400"/>
              <a:gd name="connsiteY349" fmla="*/ 3949470 h 6857999"/>
              <a:gd name="connsiteX350" fmla="*/ 1887014 w 4724400"/>
              <a:gd name="connsiteY350" fmla="*/ 3951288 h 6857999"/>
              <a:gd name="connsiteX351" fmla="*/ 896751 w 4724400"/>
              <a:gd name="connsiteY351" fmla="*/ 4159267 h 6857999"/>
              <a:gd name="connsiteX352" fmla="*/ 918967 w 4724400"/>
              <a:gd name="connsiteY352" fmla="*/ 4119760 h 6857999"/>
              <a:gd name="connsiteX353" fmla="*/ 1764113 w 4724400"/>
              <a:gd name="connsiteY353" fmla="*/ 3873539 h 6857999"/>
              <a:gd name="connsiteX354" fmla="*/ 1555701 w 4724400"/>
              <a:gd name="connsiteY354" fmla="*/ 3763109 h 6857999"/>
              <a:gd name="connsiteX355" fmla="*/ 1542956 w 4724400"/>
              <a:gd name="connsiteY355" fmla="*/ 3758998 h 6857999"/>
              <a:gd name="connsiteX356" fmla="*/ 1136724 w 4724400"/>
              <a:gd name="connsiteY356" fmla="*/ 3417171 h 6857999"/>
              <a:gd name="connsiteX357" fmla="*/ 750977 w 4724400"/>
              <a:gd name="connsiteY357" fmla="*/ 2770227 h 6857999"/>
              <a:gd name="connsiteX358" fmla="*/ 755174 w 4724400"/>
              <a:gd name="connsiteY358" fmla="*/ 2749954 h 6857999"/>
              <a:gd name="connsiteX359" fmla="*/ 830023 w 4724400"/>
              <a:gd name="connsiteY359" fmla="*/ 2731935 h 6857999"/>
              <a:gd name="connsiteX360" fmla="*/ 1623018 w 4724400"/>
              <a:gd name="connsiteY360" fmla="*/ 3716225 h 6857999"/>
              <a:gd name="connsiteX361" fmla="*/ 2294841 w 4724400"/>
              <a:gd name="connsiteY361" fmla="*/ 4093587 h 6857999"/>
              <a:gd name="connsiteX362" fmla="*/ 2250226 w 4724400"/>
              <a:gd name="connsiteY362" fmla="*/ 3916719 h 6857999"/>
              <a:gd name="connsiteX363" fmla="*/ 2245523 w 4724400"/>
              <a:gd name="connsiteY363" fmla="*/ 3916663 h 6857999"/>
              <a:gd name="connsiteX364" fmla="*/ 1707994 w 4724400"/>
              <a:gd name="connsiteY364" fmla="*/ 3326950 h 6857999"/>
              <a:gd name="connsiteX365" fmla="*/ 1786341 w 4724400"/>
              <a:gd name="connsiteY365" fmla="*/ 3287566 h 6857999"/>
              <a:gd name="connsiteX366" fmla="*/ 2158071 w 4724400"/>
              <a:gd name="connsiteY366" fmla="*/ 3639960 h 6857999"/>
              <a:gd name="connsiteX367" fmla="*/ 2189281 w 4724400"/>
              <a:gd name="connsiteY367" fmla="*/ 3333361 h 6857999"/>
              <a:gd name="connsiteX368" fmla="*/ 2314466 w 4724400"/>
              <a:gd name="connsiteY368" fmla="*/ 2680771 h 6857999"/>
              <a:gd name="connsiteX369" fmla="*/ 2386551 w 4724400"/>
              <a:gd name="connsiteY369" fmla="*/ 2642862 h 6857999"/>
              <a:gd name="connsiteX370" fmla="*/ 3646699 w 4724400"/>
              <a:gd name="connsiteY370" fmla="*/ 2390555 h 6857999"/>
              <a:gd name="connsiteX371" fmla="*/ 3645773 w 4724400"/>
              <a:gd name="connsiteY371" fmla="*/ 2392739 h 6857999"/>
              <a:gd name="connsiteX372" fmla="*/ 3649597 w 4724400"/>
              <a:gd name="connsiteY372" fmla="*/ 2394358 h 6857999"/>
              <a:gd name="connsiteX373" fmla="*/ 3646699 w 4724400"/>
              <a:gd name="connsiteY373" fmla="*/ 2390555 h 6857999"/>
              <a:gd name="connsiteX374" fmla="*/ 3038676 w 4724400"/>
              <a:gd name="connsiteY374" fmla="*/ 2118977 h 6857999"/>
              <a:gd name="connsiteX375" fmla="*/ 2963942 w 4724400"/>
              <a:gd name="connsiteY375" fmla="*/ 2525128 h 6857999"/>
              <a:gd name="connsiteX376" fmla="*/ 2923775 w 4724400"/>
              <a:gd name="connsiteY376" fmla="*/ 2667145 h 6857999"/>
              <a:gd name="connsiteX377" fmla="*/ 2887447 w 4724400"/>
              <a:gd name="connsiteY377" fmla="*/ 2832031 h 6857999"/>
              <a:gd name="connsiteX378" fmla="*/ 2868480 w 4724400"/>
              <a:gd name="connsiteY378" fmla="*/ 2927011 h 6857999"/>
              <a:gd name="connsiteX379" fmla="*/ 2921794 w 4724400"/>
              <a:gd name="connsiteY379" fmla="*/ 2782834 h 6857999"/>
              <a:gd name="connsiteX380" fmla="*/ 3038676 w 4724400"/>
              <a:gd name="connsiteY380" fmla="*/ 2118977 h 6857999"/>
              <a:gd name="connsiteX381" fmla="*/ 4070579 w 4724400"/>
              <a:gd name="connsiteY381" fmla="*/ 2090376 h 6857999"/>
              <a:gd name="connsiteX382" fmla="*/ 4109879 w 4724400"/>
              <a:gd name="connsiteY382" fmla="*/ 2228695 h 6857999"/>
              <a:gd name="connsiteX383" fmla="*/ 4119154 w 4724400"/>
              <a:gd name="connsiteY383" fmla="*/ 2266098 h 6857999"/>
              <a:gd name="connsiteX384" fmla="*/ 4141411 w 4724400"/>
              <a:gd name="connsiteY384" fmla="*/ 2353427 h 6857999"/>
              <a:gd name="connsiteX385" fmla="*/ 4293979 w 4724400"/>
              <a:gd name="connsiteY385" fmla="*/ 2703223 h 6857999"/>
              <a:gd name="connsiteX386" fmla="*/ 4410111 w 4724400"/>
              <a:gd name="connsiteY386" fmla="*/ 2947465 h 6857999"/>
              <a:gd name="connsiteX387" fmla="*/ 4070579 w 4724400"/>
              <a:gd name="connsiteY387" fmla="*/ 2090376 h 6857999"/>
              <a:gd name="connsiteX388" fmla="*/ 4020821 w 4724400"/>
              <a:gd name="connsiteY388" fmla="*/ 2034549 h 6857999"/>
              <a:gd name="connsiteX389" fmla="*/ 4372756 w 4724400"/>
              <a:gd name="connsiteY389" fmla="*/ 2932293 h 6857999"/>
              <a:gd name="connsiteX390" fmla="*/ 4268731 w 4724400"/>
              <a:gd name="connsiteY390" fmla="*/ 2715710 h 6857999"/>
              <a:gd name="connsiteX391" fmla="*/ 4113960 w 4724400"/>
              <a:gd name="connsiteY391" fmla="*/ 2360474 h 6857999"/>
              <a:gd name="connsiteX392" fmla="*/ 4090842 w 4724400"/>
              <a:gd name="connsiteY392" fmla="*/ 2272139 h 6857999"/>
              <a:gd name="connsiteX393" fmla="*/ 4081569 w 4724400"/>
              <a:gd name="connsiteY393" fmla="*/ 2234734 h 6857999"/>
              <a:gd name="connsiteX394" fmla="*/ 4020821 w 4724400"/>
              <a:gd name="connsiteY394" fmla="*/ 2034549 h 6857999"/>
              <a:gd name="connsiteX395" fmla="*/ 3001316 w 4724400"/>
              <a:gd name="connsiteY395" fmla="*/ 2032338 h 6857999"/>
              <a:gd name="connsiteX396" fmla="*/ 2953880 w 4724400"/>
              <a:gd name="connsiteY396" fmla="*/ 2185446 h 6857999"/>
              <a:gd name="connsiteX397" fmla="*/ 2883664 w 4724400"/>
              <a:gd name="connsiteY397" fmla="*/ 2591574 h 6857999"/>
              <a:gd name="connsiteX398" fmla="*/ 2826885 w 4724400"/>
              <a:gd name="connsiteY398" fmla="*/ 2991809 h 6857999"/>
              <a:gd name="connsiteX399" fmla="*/ 2860250 w 4724400"/>
              <a:gd name="connsiteY399" fmla="*/ 2826310 h 6857999"/>
              <a:gd name="connsiteX400" fmla="*/ 2896499 w 4724400"/>
              <a:gd name="connsiteY400" fmla="*/ 2660098 h 6857999"/>
              <a:gd name="connsiteX401" fmla="*/ 2937125 w 4724400"/>
              <a:gd name="connsiteY401" fmla="*/ 2516991 h 6857999"/>
              <a:gd name="connsiteX402" fmla="*/ 3010471 w 4724400"/>
              <a:gd name="connsiteY402" fmla="*/ 2114122 h 6857999"/>
              <a:gd name="connsiteX403" fmla="*/ 3001316 w 4724400"/>
              <a:gd name="connsiteY403" fmla="*/ 2032338 h 6857999"/>
              <a:gd name="connsiteX404" fmla="*/ 3105532 w 4724400"/>
              <a:gd name="connsiteY404" fmla="*/ 1991479 h 6857999"/>
              <a:gd name="connsiteX405" fmla="*/ 3599280 w 4724400"/>
              <a:gd name="connsiteY405" fmla="*/ 2371770 h 6857999"/>
              <a:gd name="connsiteX406" fmla="*/ 3105532 w 4724400"/>
              <a:gd name="connsiteY406" fmla="*/ 1991479 h 6857999"/>
              <a:gd name="connsiteX407" fmla="*/ 3111169 w 4724400"/>
              <a:gd name="connsiteY407" fmla="*/ 1962963 h 6857999"/>
              <a:gd name="connsiteX408" fmla="*/ 3606223 w 4724400"/>
              <a:gd name="connsiteY408" fmla="*/ 2338658 h 6857999"/>
              <a:gd name="connsiteX409" fmla="*/ 3111169 w 4724400"/>
              <a:gd name="connsiteY409" fmla="*/ 1962963 h 6857999"/>
              <a:gd name="connsiteX410" fmla="*/ 2050698 w 4724400"/>
              <a:gd name="connsiteY410" fmla="*/ 1338235 h 6857999"/>
              <a:gd name="connsiteX411" fmla="*/ 2370409 w 4724400"/>
              <a:gd name="connsiteY411" fmla="*/ 2272553 h 6857999"/>
              <a:gd name="connsiteX412" fmla="*/ 2338306 w 4724400"/>
              <a:gd name="connsiteY412" fmla="*/ 2159819 h 6857999"/>
              <a:gd name="connsiteX413" fmla="*/ 2334023 w 4724400"/>
              <a:gd name="connsiteY413" fmla="*/ 2142555 h 6857999"/>
              <a:gd name="connsiteX414" fmla="*/ 2161071 w 4724400"/>
              <a:gd name="connsiteY414" fmla="*/ 1617375 h 6857999"/>
              <a:gd name="connsiteX415" fmla="*/ 2130699 w 4724400"/>
              <a:gd name="connsiteY415" fmla="*/ 1544643 h 6857999"/>
              <a:gd name="connsiteX416" fmla="*/ 2050698 w 4724400"/>
              <a:gd name="connsiteY416" fmla="*/ 1338235 h 6857999"/>
              <a:gd name="connsiteX417" fmla="*/ 2060478 w 4724400"/>
              <a:gd name="connsiteY417" fmla="*/ 1278636 h 6857999"/>
              <a:gd name="connsiteX418" fmla="*/ 2156346 w 4724400"/>
              <a:gd name="connsiteY418" fmla="*/ 1534260 h 6857999"/>
              <a:gd name="connsiteX419" fmla="*/ 2187258 w 4724400"/>
              <a:gd name="connsiteY419" fmla="*/ 1607218 h 6857999"/>
              <a:gd name="connsiteX420" fmla="*/ 2358704 w 4724400"/>
              <a:gd name="connsiteY420" fmla="*/ 2125320 h 6857999"/>
              <a:gd name="connsiteX421" fmla="*/ 2233598 w 4724400"/>
              <a:gd name="connsiteY421" fmla="*/ 1646797 h 6857999"/>
              <a:gd name="connsiteX422" fmla="*/ 2060478 w 4724400"/>
              <a:gd name="connsiteY422" fmla="*/ 1278636 h 6857999"/>
              <a:gd name="connsiteX423" fmla="*/ 1974152 w 4724400"/>
              <a:gd name="connsiteY423" fmla="*/ 1245311 h 6857999"/>
              <a:gd name="connsiteX424" fmla="*/ 1811379 w 4724400"/>
              <a:gd name="connsiteY424" fmla="*/ 1406236 h 6857999"/>
              <a:gd name="connsiteX425" fmla="*/ 1767940 w 4724400"/>
              <a:gd name="connsiteY425" fmla="*/ 1546869 h 6857999"/>
              <a:gd name="connsiteX426" fmla="*/ 1796474 w 4724400"/>
              <a:gd name="connsiteY426" fmla="*/ 1557016 h 6857999"/>
              <a:gd name="connsiteX427" fmla="*/ 1974152 w 4724400"/>
              <a:gd name="connsiteY427" fmla="*/ 1245311 h 6857999"/>
              <a:gd name="connsiteX428" fmla="*/ 4681531 w 4724400"/>
              <a:gd name="connsiteY428" fmla="*/ 959050 h 6857999"/>
              <a:gd name="connsiteX429" fmla="*/ 4638064 w 4724400"/>
              <a:gd name="connsiteY429" fmla="*/ 1006960 h 6857999"/>
              <a:gd name="connsiteX430" fmla="*/ 4415502 w 4724400"/>
              <a:gd name="connsiteY430" fmla="*/ 1184424 h 6857999"/>
              <a:gd name="connsiteX431" fmla="*/ 4197574 w 4724400"/>
              <a:gd name="connsiteY431" fmla="*/ 1317493 h 6857999"/>
              <a:gd name="connsiteX432" fmla="*/ 4122737 w 4724400"/>
              <a:gd name="connsiteY432" fmla="*/ 1348256 h 6857999"/>
              <a:gd name="connsiteX433" fmla="*/ 4024988 w 4724400"/>
              <a:gd name="connsiteY433" fmla="*/ 1390573 h 6857999"/>
              <a:gd name="connsiteX434" fmla="*/ 4421265 w 4724400"/>
              <a:gd name="connsiteY434" fmla="*/ 1220988 h 6857999"/>
              <a:gd name="connsiteX435" fmla="*/ 4681531 w 4724400"/>
              <a:gd name="connsiteY435" fmla="*/ 959050 h 6857999"/>
              <a:gd name="connsiteX436" fmla="*/ 4722484 w 4724400"/>
              <a:gd name="connsiteY436" fmla="*/ 854709 h 6857999"/>
              <a:gd name="connsiteX437" fmla="*/ 4695347 w 4724400"/>
              <a:gd name="connsiteY437" fmla="*/ 879275 h 6857999"/>
              <a:gd name="connsiteX438" fmla="*/ 4253878 w 4724400"/>
              <a:gd name="connsiteY438" fmla="*/ 1216434 h 6857999"/>
              <a:gd name="connsiteX439" fmla="*/ 4213112 w 4724400"/>
              <a:gd name="connsiteY439" fmla="*/ 1239730 h 6857999"/>
              <a:gd name="connsiteX440" fmla="*/ 4037747 w 4724400"/>
              <a:gd name="connsiteY440" fmla="*/ 1352837 h 6857999"/>
              <a:gd name="connsiteX441" fmla="*/ 4113362 w 4724400"/>
              <a:gd name="connsiteY441" fmla="*/ 1321759 h 6857999"/>
              <a:gd name="connsiteX442" fmla="*/ 4186634 w 4724400"/>
              <a:gd name="connsiteY442" fmla="*/ 1291618 h 6857999"/>
              <a:gd name="connsiteX443" fmla="*/ 4399674 w 4724400"/>
              <a:gd name="connsiteY443" fmla="*/ 1160983 h 6857999"/>
              <a:gd name="connsiteX444" fmla="*/ 4618435 w 4724400"/>
              <a:gd name="connsiteY444" fmla="*/ 986418 h 6857999"/>
              <a:gd name="connsiteX445" fmla="*/ 4722484 w 4724400"/>
              <a:gd name="connsiteY445" fmla="*/ 854709 h 6857999"/>
              <a:gd name="connsiteX446" fmla="*/ 1456504 w 4724400"/>
              <a:gd name="connsiteY446" fmla="*/ 777000 h 6857999"/>
              <a:gd name="connsiteX447" fmla="*/ 1454399 w 4724400"/>
              <a:gd name="connsiteY447" fmla="*/ 794136 h 6857999"/>
              <a:gd name="connsiteX448" fmla="*/ 1448466 w 4724400"/>
              <a:gd name="connsiteY448" fmla="*/ 843129 h 6857999"/>
              <a:gd name="connsiteX449" fmla="*/ 1442252 w 4724400"/>
              <a:gd name="connsiteY449" fmla="*/ 1005313 h 6857999"/>
              <a:gd name="connsiteX450" fmla="*/ 1469382 w 4724400"/>
              <a:gd name="connsiteY450" fmla="*/ 1614896 h 6857999"/>
              <a:gd name="connsiteX451" fmla="*/ 1472106 w 4724400"/>
              <a:gd name="connsiteY451" fmla="*/ 1632791 h 6857999"/>
              <a:gd name="connsiteX452" fmla="*/ 1479091 w 4724400"/>
              <a:gd name="connsiteY452" fmla="*/ 1680170 h 6857999"/>
              <a:gd name="connsiteX453" fmla="*/ 1480043 w 4724400"/>
              <a:gd name="connsiteY453" fmla="*/ 1649028 h 6857999"/>
              <a:gd name="connsiteX454" fmla="*/ 1464087 w 4724400"/>
              <a:gd name="connsiteY454" fmla="*/ 871628 h 6857999"/>
              <a:gd name="connsiteX455" fmla="*/ 1462204 w 4724400"/>
              <a:gd name="connsiteY455" fmla="*/ 850229 h 6857999"/>
              <a:gd name="connsiteX456" fmla="*/ 1456504 w 4724400"/>
              <a:gd name="connsiteY456" fmla="*/ 777000 h 6857999"/>
              <a:gd name="connsiteX457" fmla="*/ 1483619 w 4724400"/>
              <a:gd name="connsiteY457" fmla="*/ 764662 h 6857999"/>
              <a:gd name="connsiteX458" fmla="*/ 1489670 w 4724400"/>
              <a:gd name="connsiteY458" fmla="*/ 847698 h 6857999"/>
              <a:gd name="connsiteX459" fmla="*/ 1491553 w 4724400"/>
              <a:gd name="connsiteY459" fmla="*/ 869097 h 6857999"/>
              <a:gd name="connsiteX460" fmla="*/ 1508481 w 4724400"/>
              <a:gd name="connsiteY460" fmla="*/ 1619865 h 6857999"/>
              <a:gd name="connsiteX461" fmla="*/ 1483619 w 4724400"/>
              <a:gd name="connsiteY461" fmla="*/ 764662 h 6857999"/>
              <a:gd name="connsiteX462" fmla="*/ 1430481 w 4724400"/>
              <a:gd name="connsiteY462" fmla="*/ 630137 h 6857999"/>
              <a:gd name="connsiteX463" fmla="*/ 1442495 w 4724400"/>
              <a:gd name="connsiteY463" fmla="*/ 1626691 h 6857999"/>
              <a:gd name="connsiteX464" fmla="*/ 1441222 w 4724400"/>
              <a:gd name="connsiteY464" fmla="*/ 1619067 h 6857999"/>
              <a:gd name="connsiteX465" fmla="*/ 1414069 w 4724400"/>
              <a:gd name="connsiteY465" fmla="*/ 1004967 h 6857999"/>
              <a:gd name="connsiteX466" fmla="*/ 1420665 w 4724400"/>
              <a:gd name="connsiteY466" fmla="*/ 840369 h 6857999"/>
              <a:gd name="connsiteX467" fmla="*/ 1426829 w 4724400"/>
              <a:gd name="connsiteY467" fmla="*/ 790831 h 6857999"/>
              <a:gd name="connsiteX468" fmla="*/ 1430481 w 4724400"/>
              <a:gd name="connsiteY468" fmla="*/ 630137 h 6857999"/>
              <a:gd name="connsiteX469" fmla="*/ 4023796 w 4724400"/>
              <a:gd name="connsiteY469" fmla="*/ 623931 h 6857999"/>
              <a:gd name="connsiteX470" fmla="*/ 3945729 w 4724400"/>
              <a:gd name="connsiteY470" fmla="*/ 662344 h 6857999"/>
              <a:gd name="connsiteX471" fmla="*/ 3498947 w 4724400"/>
              <a:gd name="connsiteY471" fmla="*/ 818916 h 6857999"/>
              <a:gd name="connsiteX472" fmla="*/ 3031283 w 4724400"/>
              <a:gd name="connsiteY472" fmla="*/ 1111507 h 6857999"/>
              <a:gd name="connsiteX473" fmla="*/ 3203692 w 4724400"/>
              <a:gd name="connsiteY473" fmla="*/ 1035777 h 6857999"/>
              <a:gd name="connsiteX474" fmla="*/ 3218294 w 4724400"/>
              <a:gd name="connsiteY474" fmla="*/ 1027151 h 6857999"/>
              <a:gd name="connsiteX475" fmla="*/ 3636737 w 4724400"/>
              <a:gd name="connsiteY475" fmla="*/ 817377 h 6857999"/>
              <a:gd name="connsiteX476" fmla="*/ 4023796 w 4724400"/>
              <a:gd name="connsiteY476" fmla="*/ 623931 h 6857999"/>
              <a:gd name="connsiteX477" fmla="*/ 3311704 w 4724400"/>
              <a:gd name="connsiteY477" fmla="*/ 584486 h 6857999"/>
              <a:gd name="connsiteX478" fmla="*/ 3190778 w 4724400"/>
              <a:gd name="connsiteY478" fmla="*/ 772788 h 6857999"/>
              <a:gd name="connsiteX479" fmla="*/ 3007981 w 4724400"/>
              <a:gd name="connsiteY479" fmla="*/ 1070739 h 6857999"/>
              <a:gd name="connsiteX480" fmla="*/ 3267578 w 4724400"/>
              <a:gd name="connsiteY480" fmla="*/ 693281 h 6857999"/>
              <a:gd name="connsiteX481" fmla="*/ 2664888 w 4724400"/>
              <a:gd name="connsiteY481" fmla="*/ 518596 h 6857999"/>
              <a:gd name="connsiteX482" fmla="*/ 2411865 w 4724400"/>
              <a:gd name="connsiteY482" fmla="*/ 567273 h 6857999"/>
              <a:gd name="connsiteX483" fmla="*/ 1896643 w 4724400"/>
              <a:gd name="connsiteY483" fmla="*/ 809468 h 6857999"/>
              <a:gd name="connsiteX484" fmla="*/ 1899055 w 4724400"/>
              <a:gd name="connsiteY484" fmla="*/ 809848 h 6857999"/>
              <a:gd name="connsiteX485" fmla="*/ 2446633 w 4724400"/>
              <a:gd name="connsiteY485" fmla="*/ 596159 h 6857999"/>
              <a:gd name="connsiteX486" fmla="*/ 2796924 w 4724400"/>
              <a:gd name="connsiteY486" fmla="*/ 501747 h 6857999"/>
              <a:gd name="connsiteX487" fmla="*/ 2455237 w 4724400"/>
              <a:gd name="connsiteY487" fmla="*/ 622979 h 6857999"/>
              <a:gd name="connsiteX488" fmla="*/ 1949308 w 4724400"/>
              <a:gd name="connsiteY488" fmla="*/ 818889 h 6857999"/>
              <a:gd name="connsiteX489" fmla="*/ 1950634 w 4724400"/>
              <a:gd name="connsiteY489" fmla="*/ 818810 h 6857999"/>
              <a:gd name="connsiteX490" fmla="*/ 2796924 w 4724400"/>
              <a:gd name="connsiteY490" fmla="*/ 501747 h 6857999"/>
              <a:gd name="connsiteX491" fmla="*/ 3335099 w 4724400"/>
              <a:gd name="connsiteY491" fmla="*/ 488163 h 6857999"/>
              <a:gd name="connsiteX492" fmla="*/ 3151139 w 4724400"/>
              <a:gd name="connsiteY492" fmla="*/ 734118 h 6857999"/>
              <a:gd name="connsiteX493" fmla="*/ 3136980 w 4724400"/>
              <a:gd name="connsiteY493" fmla="*/ 753877 h 6857999"/>
              <a:gd name="connsiteX494" fmla="*/ 3062043 w 4724400"/>
              <a:gd name="connsiteY494" fmla="*/ 867004 h 6857999"/>
              <a:gd name="connsiteX495" fmla="*/ 2994594 w 4724400"/>
              <a:gd name="connsiteY495" fmla="*/ 1035452 h 6857999"/>
              <a:gd name="connsiteX496" fmla="*/ 3167517 w 4724400"/>
              <a:gd name="connsiteY496" fmla="*/ 757788 h 6857999"/>
              <a:gd name="connsiteX497" fmla="*/ 3335099 w 4724400"/>
              <a:gd name="connsiteY497" fmla="*/ 488163 h 6857999"/>
              <a:gd name="connsiteX498" fmla="*/ 2891507 w 4724400"/>
              <a:gd name="connsiteY498" fmla="*/ 485136 h 6857999"/>
              <a:gd name="connsiteX499" fmla="*/ 2047508 w 4724400"/>
              <a:gd name="connsiteY499" fmla="*/ 825701 h 6857999"/>
              <a:gd name="connsiteX500" fmla="*/ 2891507 w 4724400"/>
              <a:gd name="connsiteY500" fmla="*/ 485136 h 6857999"/>
              <a:gd name="connsiteX501" fmla="*/ 4418489 w 4724400"/>
              <a:gd name="connsiteY501" fmla="*/ 483936 h 6857999"/>
              <a:gd name="connsiteX502" fmla="*/ 4155290 w 4724400"/>
              <a:gd name="connsiteY502" fmla="*/ 661575 h 6857999"/>
              <a:gd name="connsiteX503" fmla="*/ 3571040 w 4724400"/>
              <a:gd name="connsiteY503" fmla="*/ 996875 h 6857999"/>
              <a:gd name="connsiteX504" fmla="*/ 3093710 w 4724400"/>
              <a:gd name="connsiteY504" fmla="*/ 1145020 h 6857999"/>
              <a:gd name="connsiteX505" fmla="*/ 3207527 w 4724400"/>
              <a:gd name="connsiteY505" fmla="*/ 1163586 h 6857999"/>
              <a:gd name="connsiteX506" fmla="*/ 3652751 w 4724400"/>
              <a:gd name="connsiteY506" fmla="*/ 990907 h 6857999"/>
              <a:gd name="connsiteX507" fmla="*/ 4180906 w 4724400"/>
              <a:gd name="connsiteY507" fmla="*/ 680145 h 6857999"/>
              <a:gd name="connsiteX508" fmla="*/ 4418489 w 4724400"/>
              <a:gd name="connsiteY508" fmla="*/ 483936 h 6857999"/>
              <a:gd name="connsiteX509" fmla="*/ 3316944 w 4724400"/>
              <a:gd name="connsiteY509" fmla="*/ 465669 h 6857999"/>
              <a:gd name="connsiteX510" fmla="*/ 2958819 w 4724400"/>
              <a:gd name="connsiteY510" fmla="*/ 1062158 h 6857999"/>
              <a:gd name="connsiteX511" fmla="*/ 3004132 w 4724400"/>
              <a:gd name="connsiteY511" fmla="*/ 921679 h 6857999"/>
              <a:gd name="connsiteX512" fmla="*/ 3037224 w 4724400"/>
              <a:gd name="connsiteY512" fmla="*/ 852631 h 6857999"/>
              <a:gd name="connsiteX513" fmla="*/ 3114637 w 4724400"/>
              <a:gd name="connsiteY513" fmla="*/ 736692 h 6857999"/>
              <a:gd name="connsiteX514" fmla="*/ 3128801 w 4724400"/>
              <a:gd name="connsiteY514" fmla="*/ 716935 h 6857999"/>
              <a:gd name="connsiteX515" fmla="*/ 3316944 w 4724400"/>
              <a:gd name="connsiteY515" fmla="*/ 465669 h 6857999"/>
              <a:gd name="connsiteX516" fmla="*/ 4448894 w 4724400"/>
              <a:gd name="connsiteY516" fmla="*/ 422768 h 6857999"/>
              <a:gd name="connsiteX517" fmla="*/ 4235585 w 4724400"/>
              <a:gd name="connsiteY517" fmla="*/ 528178 h 6857999"/>
              <a:gd name="connsiteX518" fmla="*/ 4213155 w 4724400"/>
              <a:gd name="connsiteY518" fmla="*/ 543149 h 6857999"/>
              <a:gd name="connsiteX519" fmla="*/ 3649218 w 4724400"/>
              <a:gd name="connsiteY519" fmla="*/ 842623 h 6857999"/>
              <a:gd name="connsiteX520" fmla="*/ 3232564 w 4724400"/>
              <a:gd name="connsiteY520" fmla="*/ 1051220 h 6857999"/>
              <a:gd name="connsiteX521" fmla="*/ 3217970 w 4724400"/>
              <a:gd name="connsiteY521" fmla="*/ 1059849 h 6857999"/>
              <a:gd name="connsiteX522" fmla="*/ 3116688 w 4724400"/>
              <a:gd name="connsiteY522" fmla="*/ 1113543 h 6857999"/>
              <a:gd name="connsiteX523" fmla="*/ 3559098 w 4724400"/>
              <a:gd name="connsiteY523" fmla="*/ 971858 h 6857999"/>
              <a:gd name="connsiteX524" fmla="*/ 4140004 w 4724400"/>
              <a:gd name="connsiteY524" fmla="*/ 638368 h 6857999"/>
              <a:gd name="connsiteX525" fmla="*/ 4451852 w 4724400"/>
              <a:gd name="connsiteY525" fmla="*/ 423380 h 6857999"/>
              <a:gd name="connsiteX526" fmla="*/ 4448894 w 4724400"/>
              <a:gd name="connsiteY526" fmla="*/ 422768 h 6857999"/>
              <a:gd name="connsiteX527" fmla="*/ 680568 w 4724400"/>
              <a:gd name="connsiteY527" fmla="*/ 416949 h 6857999"/>
              <a:gd name="connsiteX528" fmla="*/ 394452 w 4724400"/>
              <a:gd name="connsiteY528" fmla="*/ 694330 h 6857999"/>
              <a:gd name="connsiteX529" fmla="*/ 340402 w 4724400"/>
              <a:gd name="connsiteY529" fmla="*/ 759654 h 6857999"/>
              <a:gd name="connsiteX530" fmla="*/ 827699 w 4724400"/>
              <a:gd name="connsiteY530" fmla="*/ 416143 h 6857999"/>
              <a:gd name="connsiteX531" fmla="*/ 841524 w 4724400"/>
              <a:gd name="connsiteY531" fmla="*/ 534021 h 6857999"/>
              <a:gd name="connsiteX532" fmla="*/ 825554 w 4724400"/>
              <a:gd name="connsiteY532" fmla="*/ 672115 h 6857999"/>
              <a:gd name="connsiteX533" fmla="*/ 811499 w 4724400"/>
              <a:gd name="connsiteY533" fmla="*/ 769176 h 6857999"/>
              <a:gd name="connsiteX534" fmla="*/ 841586 w 4724400"/>
              <a:gd name="connsiteY534" fmla="*/ 1060039 h 6857999"/>
              <a:gd name="connsiteX535" fmla="*/ 942912 w 4724400"/>
              <a:gd name="connsiteY535" fmla="*/ 1511108 h 6857999"/>
              <a:gd name="connsiteX536" fmla="*/ 884057 w 4724400"/>
              <a:gd name="connsiteY536" fmla="*/ 521768 h 6857999"/>
              <a:gd name="connsiteX537" fmla="*/ 827699 w 4724400"/>
              <a:gd name="connsiteY537" fmla="*/ 416143 h 6857999"/>
              <a:gd name="connsiteX538" fmla="*/ 798883 w 4724400"/>
              <a:gd name="connsiteY538" fmla="*/ 414244 h 6857999"/>
              <a:gd name="connsiteX539" fmla="*/ 875825 w 4724400"/>
              <a:gd name="connsiteY539" fmla="*/ 1357811 h 6857999"/>
              <a:gd name="connsiteX540" fmla="*/ 814514 w 4724400"/>
              <a:gd name="connsiteY540" fmla="*/ 1064671 h 6857999"/>
              <a:gd name="connsiteX541" fmla="*/ 783698 w 4724400"/>
              <a:gd name="connsiteY541" fmla="*/ 766414 h 6857999"/>
              <a:gd name="connsiteX542" fmla="*/ 798129 w 4724400"/>
              <a:gd name="connsiteY542" fmla="*/ 666939 h 6857999"/>
              <a:gd name="connsiteX543" fmla="*/ 813894 w 4724400"/>
              <a:gd name="connsiteY543" fmla="*/ 533909 h 6857999"/>
              <a:gd name="connsiteX544" fmla="*/ 798883 w 4724400"/>
              <a:gd name="connsiteY544" fmla="*/ 414244 h 6857999"/>
              <a:gd name="connsiteX545" fmla="*/ 673202 w 4724400"/>
              <a:gd name="connsiteY545" fmla="*/ 388720 h 6857999"/>
              <a:gd name="connsiteX546" fmla="*/ 392779 w 4724400"/>
              <a:gd name="connsiteY546" fmla="*/ 596411 h 6857999"/>
              <a:gd name="connsiteX547" fmla="*/ 270088 w 4724400"/>
              <a:gd name="connsiteY547" fmla="*/ 790400 h 6857999"/>
              <a:gd name="connsiteX548" fmla="*/ 259285 w 4724400"/>
              <a:gd name="connsiteY548" fmla="*/ 812869 h 6857999"/>
              <a:gd name="connsiteX549" fmla="*/ 372890 w 4724400"/>
              <a:gd name="connsiteY549" fmla="*/ 676832 h 6857999"/>
              <a:gd name="connsiteX550" fmla="*/ 673202 w 4724400"/>
              <a:gd name="connsiteY550" fmla="*/ 388720 h 6857999"/>
              <a:gd name="connsiteX551" fmla="*/ 1628210 w 4724400"/>
              <a:gd name="connsiteY551" fmla="*/ 0 h 6857999"/>
              <a:gd name="connsiteX552" fmla="*/ 1748399 w 4724400"/>
              <a:gd name="connsiteY552" fmla="*/ 0 h 6857999"/>
              <a:gd name="connsiteX553" fmla="*/ 1783391 w 4724400"/>
              <a:gd name="connsiteY553" fmla="*/ 17650 h 6857999"/>
              <a:gd name="connsiteX554" fmla="*/ 2084193 w 4724400"/>
              <a:gd name="connsiteY554" fmla="*/ 69947 h 6857999"/>
              <a:gd name="connsiteX555" fmla="*/ 2744101 w 4724400"/>
              <a:gd name="connsiteY555" fmla="*/ 15192 h 6857999"/>
              <a:gd name="connsiteX556" fmla="*/ 2197414 w 4724400"/>
              <a:gd name="connsiteY556" fmla="*/ 41266 h 6857999"/>
              <a:gd name="connsiteX557" fmla="*/ 1914967 w 4724400"/>
              <a:gd name="connsiteY557" fmla="*/ 18583 h 6857999"/>
              <a:gd name="connsiteX558" fmla="*/ 1815559 w 4724400"/>
              <a:gd name="connsiteY558" fmla="*/ 0 h 6857999"/>
              <a:gd name="connsiteX559" fmla="*/ 2001666 w 4724400"/>
              <a:gd name="connsiteY559" fmla="*/ 0 h 6857999"/>
              <a:gd name="connsiteX560" fmla="*/ 2036517 w 4724400"/>
              <a:gd name="connsiteY560" fmla="*/ 4274 h 6857999"/>
              <a:gd name="connsiteX561" fmla="*/ 2199623 w 4724400"/>
              <a:gd name="connsiteY561" fmla="*/ 13232 h 6857999"/>
              <a:gd name="connsiteX562" fmla="*/ 2420103 w 4724400"/>
              <a:gd name="connsiteY562" fmla="*/ 12601 h 6857999"/>
              <a:gd name="connsiteX563" fmla="*/ 2621330 w 4724400"/>
              <a:gd name="connsiteY563" fmla="*/ 0 h 6857999"/>
              <a:gd name="connsiteX564" fmla="*/ 3076571 w 4724400"/>
              <a:gd name="connsiteY564" fmla="*/ 0 h 6857999"/>
              <a:gd name="connsiteX565" fmla="*/ 2924796 w 4724400"/>
              <a:gd name="connsiteY565" fmla="*/ 36772 h 6857999"/>
              <a:gd name="connsiteX566" fmla="*/ 1946203 w 4724400"/>
              <a:gd name="connsiteY566" fmla="*/ 131277 h 6857999"/>
              <a:gd name="connsiteX567" fmla="*/ 1707026 w 4724400"/>
              <a:gd name="connsiteY567" fmla="*/ 44983 h 6857999"/>
              <a:gd name="connsiteX568" fmla="*/ 1007398 w 4724400"/>
              <a:gd name="connsiteY568" fmla="*/ 0 h 6857999"/>
              <a:gd name="connsiteX569" fmla="*/ 1105902 w 4724400"/>
              <a:gd name="connsiteY569" fmla="*/ 0 h 6857999"/>
              <a:gd name="connsiteX570" fmla="*/ 1191939 w 4724400"/>
              <a:gd name="connsiteY570" fmla="*/ 117664 h 6857999"/>
              <a:gd name="connsiteX571" fmla="*/ 1780907 w 4724400"/>
              <a:gd name="connsiteY571" fmla="*/ 743734 h 6857999"/>
              <a:gd name="connsiteX572" fmla="*/ 1841857 w 4724400"/>
              <a:gd name="connsiteY572" fmla="*/ 795932 h 6857999"/>
              <a:gd name="connsiteX573" fmla="*/ 2317896 w 4724400"/>
              <a:gd name="connsiteY573" fmla="*/ 530713 h 6857999"/>
              <a:gd name="connsiteX574" fmla="*/ 3015228 w 4724400"/>
              <a:gd name="connsiteY574" fmla="*/ 399738 h 6857999"/>
              <a:gd name="connsiteX575" fmla="*/ 3000782 w 4724400"/>
              <a:gd name="connsiteY575" fmla="*/ 461219 h 6857999"/>
              <a:gd name="connsiteX576" fmla="*/ 1963190 w 4724400"/>
              <a:gd name="connsiteY576" fmla="*/ 895589 h 6857999"/>
              <a:gd name="connsiteX577" fmla="*/ 2552180 w 4724400"/>
              <a:gd name="connsiteY577" fmla="*/ 1298815 h 6857999"/>
              <a:gd name="connsiteX578" fmla="*/ 2904618 w 4724400"/>
              <a:gd name="connsiteY578" fmla="*/ 1146081 h 6857999"/>
              <a:gd name="connsiteX579" fmla="*/ 3428829 w 4724400"/>
              <a:gd name="connsiteY579" fmla="*/ 310883 h 6857999"/>
              <a:gd name="connsiteX580" fmla="*/ 3452135 w 4724400"/>
              <a:gd name="connsiteY580" fmla="*/ 318176 h 6857999"/>
              <a:gd name="connsiteX581" fmla="*/ 3169464 w 4724400"/>
              <a:gd name="connsiteY581" fmla="*/ 935661 h 6857999"/>
              <a:gd name="connsiteX582" fmla="*/ 3049395 w 4724400"/>
              <a:gd name="connsiteY582" fmla="*/ 1070245 h 6857999"/>
              <a:gd name="connsiteX583" fmla="*/ 3401235 w 4724400"/>
              <a:gd name="connsiteY583" fmla="*/ 815534 h 6857999"/>
              <a:gd name="connsiteX584" fmla="*/ 4236947 w 4724400"/>
              <a:gd name="connsiteY584" fmla="*/ 465665 h 6857999"/>
              <a:gd name="connsiteX585" fmla="*/ 4565962 w 4724400"/>
              <a:gd name="connsiteY585" fmla="*/ 350012 h 6857999"/>
              <a:gd name="connsiteX586" fmla="*/ 4557937 w 4724400"/>
              <a:gd name="connsiteY586" fmla="*/ 382666 h 6857999"/>
              <a:gd name="connsiteX587" fmla="*/ 3621049 w 4724400"/>
              <a:gd name="connsiteY587" fmla="*/ 1056676 h 6857999"/>
              <a:gd name="connsiteX588" fmla="*/ 3094000 w 4724400"/>
              <a:gd name="connsiteY588" fmla="*/ 1229477 h 6857999"/>
              <a:gd name="connsiteX589" fmla="*/ 2813197 w 4724400"/>
              <a:gd name="connsiteY589" fmla="*/ 1263181 h 6857999"/>
              <a:gd name="connsiteX590" fmla="*/ 2615776 w 4724400"/>
              <a:gd name="connsiteY590" fmla="*/ 1334114 h 6857999"/>
              <a:gd name="connsiteX591" fmla="*/ 3364982 w 4724400"/>
              <a:gd name="connsiteY591" fmla="*/ 1687356 h 6857999"/>
              <a:gd name="connsiteX592" fmla="*/ 3371663 w 4724400"/>
              <a:gd name="connsiteY592" fmla="*/ 1683743 h 6857999"/>
              <a:gd name="connsiteX593" fmla="*/ 3883310 w 4724400"/>
              <a:gd name="connsiteY593" fmla="*/ 1443899 h 6857999"/>
              <a:gd name="connsiteX594" fmla="*/ 3892746 w 4724400"/>
              <a:gd name="connsiteY594" fmla="*/ 1429225 h 6857999"/>
              <a:gd name="connsiteX595" fmla="*/ 4699980 w 4724400"/>
              <a:gd name="connsiteY595" fmla="*/ 789523 h 6857999"/>
              <a:gd name="connsiteX596" fmla="*/ 4724400 w 4724400"/>
              <a:gd name="connsiteY596" fmla="*/ 769876 h 6857999"/>
              <a:gd name="connsiteX597" fmla="*/ 4724400 w 4724400"/>
              <a:gd name="connsiteY597" fmla="*/ 802845 h 6857999"/>
              <a:gd name="connsiteX598" fmla="*/ 4705958 w 4724400"/>
              <a:gd name="connsiteY598" fmla="*/ 821317 h 6857999"/>
              <a:gd name="connsiteX599" fmla="*/ 4649798 w 4724400"/>
              <a:gd name="connsiteY599" fmla="*/ 877374 h 6857999"/>
              <a:gd name="connsiteX600" fmla="*/ 4005326 w 4724400"/>
              <a:gd name="connsiteY600" fmla="*/ 1344259 h 6857999"/>
              <a:gd name="connsiteX601" fmla="*/ 4199378 w 4724400"/>
              <a:gd name="connsiteY601" fmla="*/ 1215889 h 6857999"/>
              <a:gd name="connsiteX602" fmla="*/ 4239600 w 4724400"/>
              <a:gd name="connsiteY602" fmla="*/ 1192361 h 6857999"/>
              <a:gd name="connsiteX603" fmla="*/ 4677037 w 4724400"/>
              <a:gd name="connsiteY603" fmla="*/ 858646 h 6857999"/>
              <a:gd name="connsiteX604" fmla="*/ 4724400 w 4724400"/>
              <a:gd name="connsiteY604" fmla="*/ 810414 h 6857999"/>
              <a:gd name="connsiteX605" fmla="*/ 4724400 w 4724400"/>
              <a:gd name="connsiteY605" fmla="*/ 916439 h 6857999"/>
              <a:gd name="connsiteX606" fmla="*/ 4683030 w 4724400"/>
              <a:gd name="connsiteY606" fmla="*/ 982925 h 6857999"/>
              <a:gd name="connsiteX607" fmla="*/ 3921884 w 4724400"/>
              <a:gd name="connsiteY607" fmla="*/ 1469889 h 6857999"/>
              <a:gd name="connsiteX608" fmla="*/ 3456136 w 4724400"/>
              <a:gd name="connsiteY608" fmla="*/ 1721439 h 6857999"/>
              <a:gd name="connsiteX609" fmla="*/ 3624313 w 4724400"/>
              <a:gd name="connsiteY609" fmla="*/ 1780406 h 6857999"/>
              <a:gd name="connsiteX610" fmla="*/ 4303638 w 4724400"/>
              <a:gd name="connsiteY610" fmla="*/ 1944400 h 6857999"/>
              <a:gd name="connsiteX611" fmla="*/ 4315566 w 4724400"/>
              <a:gd name="connsiteY611" fmla="*/ 1931422 h 6857999"/>
              <a:gd name="connsiteX612" fmla="*/ 4664388 w 4724400"/>
              <a:gd name="connsiteY612" fmla="*/ 1574357 h 6857999"/>
              <a:gd name="connsiteX613" fmla="*/ 4724400 w 4724400"/>
              <a:gd name="connsiteY613" fmla="*/ 1537429 h 6857999"/>
              <a:gd name="connsiteX614" fmla="*/ 4724400 w 4724400"/>
              <a:gd name="connsiteY614" fmla="*/ 1589108 h 6857999"/>
              <a:gd name="connsiteX615" fmla="*/ 4644505 w 4724400"/>
              <a:gd name="connsiteY615" fmla="*/ 1640352 h 6857999"/>
              <a:gd name="connsiteX616" fmla="*/ 4381603 w 4724400"/>
              <a:gd name="connsiteY616" fmla="*/ 1900149 h 6857999"/>
              <a:gd name="connsiteX617" fmla="*/ 4478726 w 4724400"/>
              <a:gd name="connsiteY617" fmla="*/ 1822808 h 6857999"/>
              <a:gd name="connsiteX618" fmla="*/ 4588263 w 4724400"/>
              <a:gd name="connsiteY618" fmla="*/ 1735914 h 6857999"/>
              <a:gd name="connsiteX619" fmla="*/ 4683216 w 4724400"/>
              <a:gd name="connsiteY619" fmla="*/ 1678902 h 6857999"/>
              <a:gd name="connsiteX620" fmla="*/ 4724400 w 4724400"/>
              <a:gd name="connsiteY620" fmla="*/ 1655121 h 6857999"/>
              <a:gd name="connsiteX621" fmla="*/ 4724400 w 4724400"/>
              <a:gd name="connsiteY621" fmla="*/ 1686869 h 6857999"/>
              <a:gd name="connsiteX622" fmla="*/ 4696172 w 4724400"/>
              <a:gd name="connsiteY622" fmla="*/ 1703058 h 6857999"/>
              <a:gd name="connsiteX623" fmla="*/ 4602997 w 4724400"/>
              <a:gd name="connsiteY623" fmla="*/ 1758893 h 6857999"/>
              <a:gd name="connsiteX624" fmla="*/ 4496021 w 4724400"/>
              <a:gd name="connsiteY624" fmla="*/ 1844299 h 6857999"/>
              <a:gd name="connsiteX625" fmla="*/ 4419004 w 4724400"/>
              <a:gd name="connsiteY625" fmla="*/ 1907617 h 6857999"/>
              <a:gd name="connsiteX626" fmla="*/ 4685975 w 4724400"/>
              <a:gd name="connsiteY626" fmla="*/ 1786372 h 6857999"/>
              <a:gd name="connsiteX627" fmla="*/ 4724400 w 4724400"/>
              <a:gd name="connsiteY627" fmla="*/ 1759693 h 6857999"/>
              <a:gd name="connsiteX628" fmla="*/ 4724400 w 4724400"/>
              <a:gd name="connsiteY628" fmla="*/ 1809459 h 6857999"/>
              <a:gd name="connsiteX629" fmla="*/ 4653762 w 4724400"/>
              <a:gd name="connsiteY629" fmla="*/ 1857561 h 6857999"/>
              <a:gd name="connsiteX630" fmla="*/ 4428349 w 4724400"/>
              <a:gd name="connsiteY630" fmla="*/ 1963079 h 6857999"/>
              <a:gd name="connsiteX631" fmla="*/ 4724400 w 4724400"/>
              <a:gd name="connsiteY631" fmla="*/ 1990579 h 6857999"/>
              <a:gd name="connsiteX632" fmla="*/ 4724400 w 4724400"/>
              <a:gd name="connsiteY632" fmla="*/ 2065582 h 6857999"/>
              <a:gd name="connsiteX633" fmla="*/ 4686318 w 4724400"/>
              <a:gd name="connsiteY633" fmla="*/ 2063926 h 6857999"/>
              <a:gd name="connsiteX634" fmla="*/ 4724400 w 4724400"/>
              <a:gd name="connsiteY634" fmla="*/ 2085104 h 6857999"/>
              <a:gd name="connsiteX635" fmla="*/ 4724400 w 4724400"/>
              <a:gd name="connsiteY635" fmla="*/ 2178471 h 6857999"/>
              <a:gd name="connsiteX636" fmla="*/ 4617755 w 4724400"/>
              <a:gd name="connsiteY636" fmla="*/ 2122457 h 6857999"/>
              <a:gd name="connsiteX637" fmla="*/ 4724400 w 4724400"/>
              <a:gd name="connsiteY637" fmla="*/ 2196158 h 6857999"/>
              <a:gd name="connsiteX638" fmla="*/ 4724400 w 4724400"/>
              <a:gd name="connsiteY638" fmla="*/ 2230374 h 6857999"/>
              <a:gd name="connsiteX639" fmla="*/ 4573637 w 4724400"/>
              <a:gd name="connsiteY639" fmla="*/ 2126309 h 6857999"/>
              <a:gd name="connsiteX640" fmla="*/ 4706850 w 4724400"/>
              <a:gd name="connsiteY640" fmla="*/ 2262541 h 6857999"/>
              <a:gd name="connsiteX641" fmla="*/ 4724400 w 4724400"/>
              <a:gd name="connsiteY641" fmla="*/ 2275857 h 6857999"/>
              <a:gd name="connsiteX642" fmla="*/ 4724400 w 4724400"/>
              <a:gd name="connsiteY642" fmla="*/ 2377131 h 6857999"/>
              <a:gd name="connsiteX643" fmla="*/ 4688201 w 4724400"/>
              <a:gd name="connsiteY643" fmla="*/ 2349925 h 6857999"/>
              <a:gd name="connsiteX644" fmla="*/ 4462564 w 4724400"/>
              <a:gd name="connsiteY644" fmla="*/ 2041945 h 6857999"/>
              <a:gd name="connsiteX645" fmla="*/ 4094167 w 4724400"/>
              <a:gd name="connsiteY645" fmla="*/ 1984479 h 6857999"/>
              <a:gd name="connsiteX646" fmla="*/ 4520397 w 4724400"/>
              <a:gd name="connsiteY646" fmla="*/ 3153822 h 6857999"/>
              <a:gd name="connsiteX647" fmla="*/ 4458958 w 4724400"/>
              <a:gd name="connsiteY647" fmla="*/ 3203134 h 6857999"/>
              <a:gd name="connsiteX648" fmla="*/ 3972830 w 4724400"/>
              <a:gd name="connsiteY648" fmla="*/ 1973028 h 6857999"/>
              <a:gd name="connsiteX649" fmla="*/ 3979154 w 4724400"/>
              <a:gd name="connsiteY649" fmla="*/ 1959605 h 6857999"/>
              <a:gd name="connsiteX650" fmla="*/ 3583051 w 4724400"/>
              <a:gd name="connsiteY650" fmla="*/ 1850495 h 6857999"/>
              <a:gd name="connsiteX651" fmla="*/ 2922360 w 4724400"/>
              <a:gd name="connsiteY651" fmla="*/ 1586232 h 6857999"/>
              <a:gd name="connsiteX652" fmla="*/ 3033099 w 4724400"/>
              <a:gd name="connsiteY652" fmla="*/ 1913175 h 6857999"/>
              <a:gd name="connsiteX653" fmla="*/ 3040214 w 4724400"/>
              <a:gd name="connsiteY653" fmla="*/ 1920694 h 6857999"/>
              <a:gd name="connsiteX654" fmla="*/ 3051308 w 4724400"/>
              <a:gd name="connsiteY654" fmla="*/ 1911226 h 6857999"/>
              <a:gd name="connsiteX655" fmla="*/ 3791335 w 4724400"/>
              <a:gd name="connsiteY655" fmla="*/ 2442781 h 6857999"/>
              <a:gd name="connsiteX656" fmla="*/ 3744063 w 4724400"/>
              <a:gd name="connsiteY656" fmla="*/ 2510325 h 6857999"/>
              <a:gd name="connsiteX657" fmla="*/ 3103695 w 4724400"/>
              <a:gd name="connsiteY657" fmla="*/ 2105302 h 6857999"/>
              <a:gd name="connsiteX658" fmla="*/ 2968137 w 4724400"/>
              <a:gd name="connsiteY658" fmla="*/ 2805672 h 6857999"/>
              <a:gd name="connsiteX659" fmla="*/ 2739231 w 4724400"/>
              <a:gd name="connsiteY659" fmla="*/ 3151701 h 6857999"/>
              <a:gd name="connsiteX660" fmla="*/ 2728882 w 4724400"/>
              <a:gd name="connsiteY660" fmla="*/ 3135084 h 6857999"/>
              <a:gd name="connsiteX661" fmla="*/ 2914282 w 4724400"/>
              <a:gd name="connsiteY661" fmla="*/ 2155807 h 6857999"/>
              <a:gd name="connsiteX662" fmla="*/ 2971660 w 4724400"/>
              <a:gd name="connsiteY662" fmla="*/ 1962486 h 6857999"/>
              <a:gd name="connsiteX663" fmla="*/ 2971809 w 4724400"/>
              <a:gd name="connsiteY663" fmla="*/ 1960615 h 6857999"/>
              <a:gd name="connsiteX664" fmla="*/ 2972315 w 4724400"/>
              <a:gd name="connsiteY664" fmla="*/ 1951821 h 6857999"/>
              <a:gd name="connsiteX665" fmla="*/ 2846641 w 4724400"/>
              <a:gd name="connsiteY665" fmla="*/ 1556749 h 6857999"/>
              <a:gd name="connsiteX666" fmla="*/ 2847461 w 4724400"/>
              <a:gd name="connsiteY666" fmla="*/ 1548729 h 6857999"/>
              <a:gd name="connsiteX667" fmla="*/ 2058558 w 4724400"/>
              <a:gd name="connsiteY667" fmla="*/ 1071804 h 6857999"/>
              <a:gd name="connsiteX668" fmla="*/ 2291089 w 4724400"/>
              <a:gd name="connsiteY668" fmla="*/ 1585512 h 6857999"/>
              <a:gd name="connsiteX669" fmla="*/ 2473792 w 4724400"/>
              <a:gd name="connsiteY669" fmla="*/ 2432858 h 6857999"/>
              <a:gd name="connsiteX670" fmla="*/ 2420124 w 4724400"/>
              <a:gd name="connsiteY670" fmla="*/ 2495762 h 6857999"/>
              <a:gd name="connsiteX671" fmla="*/ 2119846 w 4724400"/>
              <a:gd name="connsiteY671" fmla="*/ 1872898 h 6857999"/>
              <a:gd name="connsiteX672" fmla="*/ 1995210 w 4724400"/>
              <a:gd name="connsiteY672" fmla="*/ 1288346 h 6857999"/>
              <a:gd name="connsiteX673" fmla="*/ 1850975 w 4724400"/>
              <a:gd name="connsiteY673" fmla="*/ 1540820 h 6857999"/>
              <a:gd name="connsiteX674" fmla="*/ 1723490 w 4724400"/>
              <a:gd name="connsiteY674" fmla="*/ 1688355 h 6857999"/>
              <a:gd name="connsiteX675" fmla="*/ 1710157 w 4724400"/>
              <a:gd name="connsiteY675" fmla="*/ 1683354 h 6857999"/>
              <a:gd name="connsiteX676" fmla="*/ 1807265 w 4724400"/>
              <a:gd name="connsiteY676" fmla="*/ 1336896 h 6857999"/>
              <a:gd name="connsiteX677" fmla="*/ 2011049 w 4724400"/>
              <a:gd name="connsiteY677" fmla="*/ 1173376 h 6857999"/>
              <a:gd name="connsiteX678" fmla="*/ 2014681 w 4724400"/>
              <a:gd name="connsiteY678" fmla="*/ 1167830 h 6857999"/>
              <a:gd name="connsiteX679" fmla="*/ 1971037 w 4724400"/>
              <a:gd name="connsiteY679" fmla="*/ 1015438 h 6857999"/>
              <a:gd name="connsiteX680" fmla="*/ 1971858 w 4724400"/>
              <a:gd name="connsiteY680" fmla="*/ 1007420 h 6857999"/>
              <a:gd name="connsiteX681" fmla="*/ 1729505 w 4724400"/>
              <a:gd name="connsiteY681" fmla="*/ 808882 h 6857999"/>
              <a:gd name="connsiteX682" fmla="*/ 1506007 w 4724400"/>
              <a:gd name="connsiteY682" fmla="*/ 597733 h 6857999"/>
              <a:gd name="connsiteX683" fmla="*/ 1499912 w 4724400"/>
              <a:gd name="connsiteY683" fmla="*/ 1795211 h 6857999"/>
              <a:gd name="connsiteX684" fmla="*/ 1444926 w 4724400"/>
              <a:gd name="connsiteY684" fmla="*/ 1841464 h 6857999"/>
              <a:gd name="connsiteX685" fmla="*/ 1425791 w 4724400"/>
              <a:gd name="connsiteY685" fmla="*/ 572788 h 6857999"/>
              <a:gd name="connsiteX686" fmla="*/ 1435390 w 4724400"/>
              <a:gd name="connsiteY686" fmla="*/ 560750 h 6857999"/>
              <a:gd name="connsiteX687" fmla="*/ 1451502 w 4724400"/>
              <a:gd name="connsiteY687" fmla="*/ 542471 h 6857999"/>
              <a:gd name="connsiteX688" fmla="*/ 1194128 w 4724400"/>
              <a:gd name="connsiteY688" fmla="*/ 250903 h 6857999"/>
              <a:gd name="connsiteX689" fmla="*/ 890158 w 4724400"/>
              <a:gd name="connsiteY689" fmla="*/ 0 h 6857999"/>
              <a:gd name="connsiteX690" fmla="*/ 937892 w 4724400"/>
              <a:gd name="connsiteY690" fmla="*/ 0 h 6857999"/>
              <a:gd name="connsiteX691" fmla="*/ 924483 w 4724400"/>
              <a:gd name="connsiteY691" fmla="*/ 30495 h 6857999"/>
              <a:gd name="connsiteX692" fmla="*/ 872288 w 4724400"/>
              <a:gd name="connsiteY692" fmla="*/ 306259 h 6857999"/>
              <a:gd name="connsiteX693" fmla="*/ 1006247 w 4724400"/>
              <a:gd name="connsiteY693" fmla="*/ 727373 h 6857999"/>
              <a:gd name="connsiteX694" fmla="*/ 986481 w 4724400"/>
              <a:gd name="connsiteY694" fmla="*/ 1611960 h 6857999"/>
              <a:gd name="connsiteX695" fmla="*/ 928400 w 4724400"/>
              <a:gd name="connsiteY695" fmla="*/ 1663986 h 6857999"/>
              <a:gd name="connsiteX696" fmla="*/ 771281 w 4724400"/>
              <a:gd name="connsiteY696" fmla="*/ 368438 h 6857999"/>
              <a:gd name="connsiteX697" fmla="*/ 200540 w 4724400"/>
              <a:gd name="connsiteY697" fmla="*/ 942511 h 6857999"/>
              <a:gd name="connsiteX698" fmla="*/ 170253 w 4724400"/>
              <a:gd name="connsiteY698" fmla="*/ 942567 h 6857999"/>
              <a:gd name="connsiteX699" fmla="*/ 442049 w 4724400"/>
              <a:gd name="connsiteY699" fmla="*/ 489150 h 6857999"/>
              <a:gd name="connsiteX700" fmla="*/ 788582 w 4724400"/>
              <a:gd name="connsiteY700" fmla="*/ 301724 h 6857999"/>
              <a:gd name="connsiteX701" fmla="*/ 788312 w 4724400"/>
              <a:gd name="connsiteY701" fmla="*/ 276498 h 6857999"/>
              <a:gd name="connsiteX702" fmla="*/ 847625 w 4724400"/>
              <a:gd name="connsiteY702" fmla="*/ 89075 h 6857999"/>
              <a:gd name="connsiteX703" fmla="*/ 29788 w 4724400"/>
              <a:gd name="connsiteY703" fmla="*/ 0 h 6857999"/>
              <a:gd name="connsiteX704" fmla="*/ 93321 w 4724400"/>
              <a:gd name="connsiteY704" fmla="*/ 0 h 6857999"/>
              <a:gd name="connsiteX705" fmla="*/ 79142 w 4724400"/>
              <a:gd name="connsiteY705" fmla="*/ 68966 h 6857999"/>
              <a:gd name="connsiteX706" fmla="*/ 21253 w 4724400"/>
              <a:gd name="connsiteY706" fmla="*/ 535687 h 6857999"/>
              <a:gd name="connsiteX707" fmla="*/ 61909 w 4724400"/>
              <a:gd name="connsiteY707" fmla="*/ 380358 h 6857999"/>
              <a:gd name="connsiteX708" fmla="*/ 118339 w 4724400"/>
              <a:gd name="connsiteY708" fmla="*/ 184712 h 6857999"/>
              <a:gd name="connsiteX709" fmla="*/ 154192 w 4724400"/>
              <a:gd name="connsiteY709" fmla="*/ 87864 h 6857999"/>
              <a:gd name="connsiteX710" fmla="*/ 186604 w 4724400"/>
              <a:gd name="connsiteY710" fmla="*/ 0 h 6857999"/>
              <a:gd name="connsiteX711" fmla="*/ 216386 w 4724400"/>
              <a:gd name="connsiteY711" fmla="*/ 0 h 6857999"/>
              <a:gd name="connsiteX712" fmla="*/ 180314 w 4724400"/>
              <a:gd name="connsiteY712" fmla="*/ 97640 h 6857999"/>
              <a:gd name="connsiteX713" fmla="*/ 144924 w 4724400"/>
              <a:gd name="connsiteY713" fmla="*/ 193392 h 6857999"/>
              <a:gd name="connsiteX714" fmla="*/ 89413 w 4724400"/>
              <a:gd name="connsiteY714" fmla="*/ 386853 h 6857999"/>
              <a:gd name="connsiteX715" fmla="*/ 49686 w 4724400"/>
              <a:gd name="connsiteY715" fmla="*/ 539999 h 6857999"/>
              <a:gd name="connsiteX716" fmla="*/ 236604 w 4724400"/>
              <a:gd name="connsiteY716" fmla="*/ 152292 h 6857999"/>
              <a:gd name="connsiteX717" fmla="*/ 289375 w 4724400"/>
              <a:gd name="connsiteY717" fmla="*/ 0 h 6857999"/>
              <a:gd name="connsiteX718" fmla="*/ 369729 w 4724400"/>
              <a:gd name="connsiteY718" fmla="*/ 0 h 6857999"/>
              <a:gd name="connsiteX719" fmla="*/ 354160 w 4724400"/>
              <a:gd name="connsiteY719" fmla="*/ 65656 h 6857999"/>
              <a:gd name="connsiteX720" fmla="*/ 21325 w 4724400"/>
              <a:gd name="connsiteY720" fmla="*/ 763628 h 6857999"/>
              <a:gd name="connsiteX721" fmla="*/ 6426 w 4724400"/>
              <a:gd name="connsiteY721" fmla="*/ 785104 h 6857999"/>
              <a:gd name="connsiteX722" fmla="*/ 0 w 4724400"/>
              <a:gd name="connsiteY722" fmla="*/ 789215 h 6857999"/>
              <a:gd name="connsiteX723" fmla="*/ 0 w 4724400"/>
              <a:gd name="connsiteY723" fmla="*/ 163142 h 6857999"/>
              <a:gd name="connsiteX724" fmla="*/ 20220 w 4724400"/>
              <a:gd name="connsiteY724" fmla="*/ 3741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</a:cxnLst>
            <a:rect l="l" t="t" r="r" b="b"/>
            <a:pathLst>
              <a:path w="4724400" h="6857999">
                <a:moveTo>
                  <a:pt x="0" y="6805948"/>
                </a:moveTo>
                <a:lnTo>
                  <a:pt x="15600" y="6813099"/>
                </a:lnTo>
                <a:cubicBezTo>
                  <a:pt x="48179" y="6826367"/>
                  <a:pt x="82589" y="6838841"/>
                  <a:pt x="117632" y="6850060"/>
                </a:cubicBezTo>
                <a:lnTo>
                  <a:pt x="146175" y="6857998"/>
                </a:lnTo>
                <a:lnTo>
                  <a:pt x="54597" y="6857998"/>
                </a:lnTo>
                <a:lnTo>
                  <a:pt x="0" y="6831490"/>
                </a:lnTo>
                <a:close/>
                <a:moveTo>
                  <a:pt x="0" y="6736157"/>
                </a:moveTo>
                <a:lnTo>
                  <a:pt x="114811" y="6784122"/>
                </a:lnTo>
                <a:lnTo>
                  <a:pt x="138159" y="6793465"/>
                </a:lnTo>
                <a:cubicBezTo>
                  <a:pt x="184756" y="6812785"/>
                  <a:pt x="226800" y="6829482"/>
                  <a:pt x="270310" y="6840638"/>
                </a:cubicBezTo>
                <a:lnTo>
                  <a:pt x="358932" y="6857999"/>
                </a:lnTo>
                <a:lnTo>
                  <a:pt x="228496" y="6857999"/>
                </a:lnTo>
                <a:lnTo>
                  <a:pt x="126481" y="6821149"/>
                </a:lnTo>
                <a:lnTo>
                  <a:pt x="103134" y="6811799"/>
                </a:lnTo>
                <a:lnTo>
                  <a:pt x="0" y="6767913"/>
                </a:lnTo>
                <a:close/>
                <a:moveTo>
                  <a:pt x="2460543" y="6515312"/>
                </a:moveTo>
                <a:lnTo>
                  <a:pt x="2286201" y="6525103"/>
                </a:lnTo>
                <a:cubicBezTo>
                  <a:pt x="2228694" y="6528458"/>
                  <a:pt x="2169369" y="6531530"/>
                  <a:pt x="2110427" y="6532104"/>
                </a:cubicBezTo>
                <a:cubicBezTo>
                  <a:pt x="2058946" y="6532538"/>
                  <a:pt x="2007242" y="6530381"/>
                  <a:pt x="1956742" y="6528403"/>
                </a:cubicBezTo>
                <a:cubicBezTo>
                  <a:pt x="1815643" y="6523421"/>
                  <a:pt x="1669606" y="6518329"/>
                  <a:pt x="1534307" y="6560369"/>
                </a:cubicBezTo>
                <a:cubicBezTo>
                  <a:pt x="1506964" y="6568983"/>
                  <a:pt x="1480544" y="6579668"/>
                  <a:pt x="1454538" y="6591702"/>
                </a:cubicBezTo>
                <a:cubicBezTo>
                  <a:pt x="1508795" y="6597451"/>
                  <a:pt x="1564033" y="6600803"/>
                  <a:pt x="1619950" y="6599765"/>
                </a:cubicBezTo>
                <a:cubicBezTo>
                  <a:pt x="1760796" y="6598297"/>
                  <a:pt x="1904212" y="6576077"/>
                  <a:pt x="2044875" y="6563693"/>
                </a:cubicBezTo>
                <a:cubicBezTo>
                  <a:pt x="2158459" y="6554204"/>
                  <a:pt x="2431086" y="6537707"/>
                  <a:pt x="2460543" y="6515312"/>
                </a:cubicBezTo>
                <a:close/>
                <a:moveTo>
                  <a:pt x="1883620" y="6459370"/>
                </a:moveTo>
                <a:cubicBezTo>
                  <a:pt x="1757800" y="6463303"/>
                  <a:pt x="1630678" y="6481291"/>
                  <a:pt x="1532156" y="6529929"/>
                </a:cubicBezTo>
                <a:cubicBezTo>
                  <a:pt x="1670483" y="6488352"/>
                  <a:pt x="1816519" y="6493450"/>
                  <a:pt x="1958230" y="6498517"/>
                </a:cubicBezTo>
                <a:cubicBezTo>
                  <a:pt x="2008720" y="6500495"/>
                  <a:pt x="2060523" y="6502029"/>
                  <a:pt x="2110707" y="6502035"/>
                </a:cubicBezTo>
                <a:cubicBezTo>
                  <a:pt x="2168940" y="6501999"/>
                  <a:pt x="2227759" y="6498204"/>
                  <a:pt x="2285171" y="6495471"/>
                </a:cubicBezTo>
                <a:lnTo>
                  <a:pt x="2385179" y="6489665"/>
                </a:lnTo>
                <a:cubicBezTo>
                  <a:pt x="2348158" y="6484629"/>
                  <a:pt x="2296424" y="6478620"/>
                  <a:pt x="2227262" y="6473140"/>
                </a:cubicBezTo>
                <a:cubicBezTo>
                  <a:pt x="2133953" y="6465560"/>
                  <a:pt x="2009438" y="6455438"/>
                  <a:pt x="1883620" y="6459370"/>
                </a:cubicBezTo>
                <a:close/>
                <a:moveTo>
                  <a:pt x="1611255" y="5884754"/>
                </a:moveTo>
                <a:cubicBezTo>
                  <a:pt x="1475034" y="6070158"/>
                  <a:pt x="1320332" y="6315508"/>
                  <a:pt x="1357588" y="6496752"/>
                </a:cubicBezTo>
                <a:cubicBezTo>
                  <a:pt x="1404118" y="6270055"/>
                  <a:pt x="1507631" y="6063621"/>
                  <a:pt x="1611255" y="5884754"/>
                </a:cubicBezTo>
                <a:close/>
                <a:moveTo>
                  <a:pt x="1646205" y="5883072"/>
                </a:moveTo>
                <a:cubicBezTo>
                  <a:pt x="1542170" y="6060592"/>
                  <a:pt x="1436044" y="6267900"/>
                  <a:pt x="1387600" y="6494950"/>
                </a:cubicBezTo>
                <a:cubicBezTo>
                  <a:pt x="1504199" y="6300136"/>
                  <a:pt x="1601945" y="6103069"/>
                  <a:pt x="1646205" y="5883072"/>
                </a:cubicBezTo>
                <a:close/>
                <a:moveTo>
                  <a:pt x="0" y="5845526"/>
                </a:moveTo>
                <a:lnTo>
                  <a:pt x="23370" y="5869422"/>
                </a:lnTo>
                <a:cubicBezTo>
                  <a:pt x="131924" y="5985784"/>
                  <a:pt x="231640" y="6107018"/>
                  <a:pt x="321428" y="6212316"/>
                </a:cubicBezTo>
                <a:cubicBezTo>
                  <a:pt x="452682" y="6366340"/>
                  <a:pt x="578409" y="6507973"/>
                  <a:pt x="626000" y="6710671"/>
                </a:cubicBezTo>
                <a:cubicBezTo>
                  <a:pt x="638757" y="6764837"/>
                  <a:pt x="647619" y="6810078"/>
                  <a:pt x="661825" y="6854298"/>
                </a:cubicBezTo>
                <a:lnTo>
                  <a:pt x="663298" y="6857998"/>
                </a:lnTo>
                <a:lnTo>
                  <a:pt x="431765" y="6857998"/>
                </a:lnTo>
                <a:lnTo>
                  <a:pt x="293576" y="6816656"/>
                </a:lnTo>
                <a:cubicBezTo>
                  <a:pt x="240014" y="6798833"/>
                  <a:pt x="187020" y="6779815"/>
                  <a:pt x="134480" y="6760867"/>
                </a:cubicBezTo>
                <a:lnTo>
                  <a:pt x="0" y="6714215"/>
                </a:lnTo>
                <a:lnTo>
                  <a:pt x="0" y="6683873"/>
                </a:lnTo>
                <a:lnTo>
                  <a:pt x="143737" y="6732821"/>
                </a:lnTo>
                <a:cubicBezTo>
                  <a:pt x="255889" y="6773078"/>
                  <a:pt x="371066" y="6813801"/>
                  <a:pt x="488162" y="6842006"/>
                </a:cubicBezTo>
                <a:cubicBezTo>
                  <a:pt x="358293" y="6763794"/>
                  <a:pt x="187560" y="6705586"/>
                  <a:pt x="44855" y="6674734"/>
                </a:cubicBezTo>
                <a:lnTo>
                  <a:pt x="0" y="6668575"/>
                </a:lnTo>
                <a:lnTo>
                  <a:pt x="0" y="6628217"/>
                </a:lnTo>
                <a:lnTo>
                  <a:pt x="144942" y="6657611"/>
                </a:lnTo>
                <a:cubicBezTo>
                  <a:pt x="201726" y="6672044"/>
                  <a:pt x="257694" y="6689595"/>
                  <a:pt x="312446" y="6711283"/>
                </a:cubicBezTo>
                <a:cubicBezTo>
                  <a:pt x="343371" y="6723712"/>
                  <a:pt x="523593" y="6837187"/>
                  <a:pt x="477357" y="6799347"/>
                </a:cubicBezTo>
                <a:cubicBezTo>
                  <a:pt x="362978" y="6704934"/>
                  <a:pt x="237571" y="6617800"/>
                  <a:pt x="134228" y="6503934"/>
                </a:cubicBezTo>
                <a:lnTo>
                  <a:pt x="0" y="6334256"/>
                </a:lnTo>
                <a:lnTo>
                  <a:pt x="0" y="6221686"/>
                </a:lnTo>
                <a:lnTo>
                  <a:pt x="113296" y="6402069"/>
                </a:lnTo>
                <a:cubicBezTo>
                  <a:pt x="227569" y="6561808"/>
                  <a:pt x="381603" y="6676399"/>
                  <a:pt x="523262" y="6807025"/>
                </a:cubicBezTo>
                <a:cubicBezTo>
                  <a:pt x="495103" y="6748256"/>
                  <a:pt x="449573" y="6697712"/>
                  <a:pt x="404364" y="6649139"/>
                </a:cubicBezTo>
                <a:lnTo>
                  <a:pt x="392074" y="6636358"/>
                </a:lnTo>
                <a:cubicBezTo>
                  <a:pt x="280930" y="6516822"/>
                  <a:pt x="177660" y="6386311"/>
                  <a:pt x="77450" y="6260110"/>
                </a:cubicBezTo>
                <a:lnTo>
                  <a:pt x="0" y="6163634"/>
                </a:lnTo>
                <a:lnTo>
                  <a:pt x="0" y="6117703"/>
                </a:lnTo>
                <a:lnTo>
                  <a:pt x="99669" y="6240461"/>
                </a:lnTo>
                <a:cubicBezTo>
                  <a:pt x="199276" y="6366562"/>
                  <a:pt x="302033" y="6496348"/>
                  <a:pt x="412670" y="6615176"/>
                </a:cubicBezTo>
                <a:lnTo>
                  <a:pt x="424960" y="6627949"/>
                </a:lnTo>
                <a:cubicBezTo>
                  <a:pt x="452087" y="6657095"/>
                  <a:pt x="479817" y="6686334"/>
                  <a:pt x="504043" y="6718236"/>
                </a:cubicBezTo>
                <a:cubicBezTo>
                  <a:pt x="434583" y="6569208"/>
                  <a:pt x="350187" y="6428779"/>
                  <a:pt x="251759" y="6299011"/>
                </a:cubicBezTo>
                <a:cubicBezTo>
                  <a:pt x="180915" y="6205508"/>
                  <a:pt x="102557" y="6117579"/>
                  <a:pt x="21191" y="6033111"/>
                </a:cubicBezTo>
                <a:lnTo>
                  <a:pt x="0" y="6012219"/>
                </a:lnTo>
                <a:lnTo>
                  <a:pt x="0" y="5971257"/>
                </a:lnTo>
                <a:lnTo>
                  <a:pt x="41571" y="6012292"/>
                </a:lnTo>
                <a:cubicBezTo>
                  <a:pt x="123333" y="6097220"/>
                  <a:pt x="202225" y="6185713"/>
                  <a:pt x="273883" y="6279980"/>
                </a:cubicBezTo>
                <a:cubicBezTo>
                  <a:pt x="380040" y="6419905"/>
                  <a:pt x="469472" y="6571994"/>
                  <a:pt x="541341" y="6733560"/>
                </a:cubicBezTo>
                <a:cubicBezTo>
                  <a:pt x="542355" y="6694639"/>
                  <a:pt x="542948" y="6654374"/>
                  <a:pt x="531634" y="6610993"/>
                </a:cubicBezTo>
                <a:cubicBezTo>
                  <a:pt x="490540" y="6454784"/>
                  <a:pt x="347902" y="6314397"/>
                  <a:pt x="247554" y="6197148"/>
                </a:cubicBezTo>
                <a:cubicBezTo>
                  <a:pt x="178265" y="6115731"/>
                  <a:pt x="107245" y="6035491"/>
                  <a:pt x="33651" y="5957901"/>
                </a:cubicBezTo>
                <a:lnTo>
                  <a:pt x="0" y="5925131"/>
                </a:lnTo>
                <a:close/>
                <a:moveTo>
                  <a:pt x="1656340" y="5825040"/>
                </a:moveTo>
                <a:cubicBezTo>
                  <a:pt x="1655542" y="5826205"/>
                  <a:pt x="1654747" y="5827360"/>
                  <a:pt x="1653246" y="5829053"/>
                </a:cubicBezTo>
                <a:lnTo>
                  <a:pt x="1655667" y="5829425"/>
                </a:lnTo>
                <a:close/>
                <a:moveTo>
                  <a:pt x="2630124" y="5591852"/>
                </a:moveTo>
                <a:cubicBezTo>
                  <a:pt x="2477082" y="5593954"/>
                  <a:pt x="2324114" y="5611746"/>
                  <a:pt x="2177648" y="5630119"/>
                </a:cubicBezTo>
                <a:cubicBezTo>
                  <a:pt x="2143127" y="5634568"/>
                  <a:pt x="2109856" y="5639754"/>
                  <a:pt x="2076258" y="5650510"/>
                </a:cubicBezTo>
                <a:cubicBezTo>
                  <a:pt x="2082463" y="5662642"/>
                  <a:pt x="2162157" y="5633895"/>
                  <a:pt x="2214048" y="5629828"/>
                </a:cubicBezTo>
                <a:cubicBezTo>
                  <a:pt x="2501741" y="5609845"/>
                  <a:pt x="2805089" y="5655720"/>
                  <a:pt x="3090246" y="5601337"/>
                </a:cubicBezTo>
                <a:cubicBezTo>
                  <a:pt x="3006333" y="5611321"/>
                  <a:pt x="2919037" y="5605065"/>
                  <a:pt x="2834104" y="5598847"/>
                </a:cubicBezTo>
                <a:cubicBezTo>
                  <a:pt x="2816936" y="5597562"/>
                  <a:pt x="2799771" y="5596280"/>
                  <a:pt x="2782953" y="5595539"/>
                </a:cubicBezTo>
                <a:cubicBezTo>
                  <a:pt x="2732159" y="5592194"/>
                  <a:pt x="2681137" y="5591152"/>
                  <a:pt x="2630124" y="5591852"/>
                </a:cubicBezTo>
                <a:close/>
                <a:moveTo>
                  <a:pt x="2751064" y="5525300"/>
                </a:moveTo>
                <a:cubicBezTo>
                  <a:pt x="2704155" y="5524070"/>
                  <a:pt x="2658863" y="5525064"/>
                  <a:pt x="2618554" y="5525937"/>
                </a:cubicBezTo>
                <a:cubicBezTo>
                  <a:pt x="2508038" y="5528402"/>
                  <a:pt x="2408741" y="5531370"/>
                  <a:pt x="2311014" y="5550189"/>
                </a:cubicBezTo>
                <a:cubicBezTo>
                  <a:pt x="2246417" y="5562376"/>
                  <a:pt x="2186894" y="5581286"/>
                  <a:pt x="2134103" y="5605852"/>
                </a:cubicBezTo>
                <a:cubicBezTo>
                  <a:pt x="2147385" y="5603489"/>
                  <a:pt x="2160456" y="5602024"/>
                  <a:pt x="2174084" y="5600203"/>
                </a:cubicBezTo>
                <a:cubicBezTo>
                  <a:pt x="2370475" y="5575001"/>
                  <a:pt x="2579125" y="5551921"/>
                  <a:pt x="2785199" y="5564971"/>
                </a:cubicBezTo>
                <a:lnTo>
                  <a:pt x="2836697" y="5568822"/>
                </a:lnTo>
                <a:cubicBezTo>
                  <a:pt x="2913331" y="5574228"/>
                  <a:pt x="2991761" y="5580014"/>
                  <a:pt x="3066345" y="5573703"/>
                </a:cubicBezTo>
                <a:cubicBezTo>
                  <a:pt x="3036778" y="5568851"/>
                  <a:pt x="3007621" y="5562210"/>
                  <a:pt x="2978461" y="5555562"/>
                </a:cubicBezTo>
                <a:cubicBezTo>
                  <a:pt x="2950203" y="5549116"/>
                  <a:pt x="2921945" y="5542665"/>
                  <a:pt x="2893277" y="5538004"/>
                </a:cubicBezTo>
                <a:cubicBezTo>
                  <a:pt x="2846501" y="5529982"/>
                  <a:pt x="2797974" y="5526529"/>
                  <a:pt x="2751064" y="5525300"/>
                </a:cubicBezTo>
                <a:close/>
                <a:moveTo>
                  <a:pt x="2636807" y="5458317"/>
                </a:moveTo>
                <a:cubicBezTo>
                  <a:pt x="2511188" y="5456650"/>
                  <a:pt x="2361021" y="5479881"/>
                  <a:pt x="2236775" y="5536349"/>
                </a:cubicBezTo>
                <a:cubicBezTo>
                  <a:pt x="2259387" y="5530319"/>
                  <a:pt x="2281995" y="5524291"/>
                  <a:pt x="2306204" y="5519543"/>
                </a:cubicBezTo>
                <a:cubicBezTo>
                  <a:pt x="2406280" y="5500749"/>
                  <a:pt x="2506685" y="5497081"/>
                  <a:pt x="2619005" y="5494992"/>
                </a:cubicBezTo>
                <a:cubicBezTo>
                  <a:pt x="2701072" y="5493085"/>
                  <a:pt x="2803428" y="5491236"/>
                  <a:pt x="2899676" y="5507848"/>
                </a:cubicBezTo>
                <a:cubicBezTo>
                  <a:pt x="2928691" y="5513052"/>
                  <a:pt x="2957502" y="5519151"/>
                  <a:pt x="2986662" y="5525798"/>
                </a:cubicBezTo>
                <a:cubicBezTo>
                  <a:pt x="3025723" y="5534530"/>
                  <a:pt x="3063542" y="5542536"/>
                  <a:pt x="3101623" y="5547311"/>
                </a:cubicBezTo>
                <a:cubicBezTo>
                  <a:pt x="2954636" y="5490328"/>
                  <a:pt x="2792455" y="5460700"/>
                  <a:pt x="2636807" y="5458317"/>
                </a:cubicBezTo>
                <a:close/>
                <a:moveTo>
                  <a:pt x="0" y="5142496"/>
                </a:moveTo>
                <a:lnTo>
                  <a:pt x="127996" y="5201004"/>
                </a:lnTo>
                <a:cubicBezTo>
                  <a:pt x="360812" y="5325151"/>
                  <a:pt x="547980" y="5518563"/>
                  <a:pt x="661087" y="5790959"/>
                </a:cubicBezTo>
                <a:cubicBezTo>
                  <a:pt x="808965" y="5905246"/>
                  <a:pt x="932653" y="6044012"/>
                  <a:pt x="1029402" y="6204913"/>
                </a:cubicBezTo>
                <a:cubicBezTo>
                  <a:pt x="1035975" y="6141856"/>
                  <a:pt x="1034897" y="6159666"/>
                  <a:pt x="1046692" y="6015372"/>
                </a:cubicBezTo>
                <a:cubicBezTo>
                  <a:pt x="1068452" y="5749157"/>
                  <a:pt x="1080160" y="5533819"/>
                  <a:pt x="1024238" y="5336275"/>
                </a:cubicBezTo>
                <a:cubicBezTo>
                  <a:pt x="1039478" y="5267180"/>
                  <a:pt x="1107861" y="5351481"/>
                  <a:pt x="1138131" y="5600804"/>
                </a:cubicBezTo>
                <a:cubicBezTo>
                  <a:pt x="1140750" y="5745349"/>
                  <a:pt x="1138236" y="5891029"/>
                  <a:pt x="1127280" y="6039262"/>
                </a:cubicBezTo>
                <a:cubicBezTo>
                  <a:pt x="1108357" y="6291971"/>
                  <a:pt x="1074713" y="6543716"/>
                  <a:pt x="1026642" y="6792600"/>
                </a:cubicBezTo>
                <a:cubicBezTo>
                  <a:pt x="1130130" y="6727745"/>
                  <a:pt x="1224262" y="6639036"/>
                  <a:pt x="1327075" y="6590735"/>
                </a:cubicBezTo>
                <a:cubicBezTo>
                  <a:pt x="1328762" y="6587786"/>
                  <a:pt x="1331155" y="6584312"/>
                  <a:pt x="1332848" y="6581371"/>
                </a:cubicBezTo>
                <a:cubicBezTo>
                  <a:pt x="1327684" y="6578656"/>
                  <a:pt x="1322621" y="6575317"/>
                  <a:pt x="1320586" y="6572441"/>
                </a:cubicBezTo>
                <a:cubicBezTo>
                  <a:pt x="1127046" y="6311498"/>
                  <a:pt x="1526112" y="5858248"/>
                  <a:pt x="1669632" y="5665639"/>
                </a:cubicBezTo>
                <a:cubicBezTo>
                  <a:pt x="1682895" y="5647816"/>
                  <a:pt x="1749910" y="5675384"/>
                  <a:pt x="1749165" y="5696416"/>
                </a:cubicBezTo>
                <a:cubicBezTo>
                  <a:pt x="1740476" y="5983368"/>
                  <a:pt x="1637864" y="6228377"/>
                  <a:pt x="1502249" y="6466405"/>
                </a:cubicBezTo>
                <a:cubicBezTo>
                  <a:pt x="1725190" y="6382070"/>
                  <a:pt x="2047033" y="6424367"/>
                  <a:pt x="2238637" y="6419148"/>
                </a:cubicBezTo>
                <a:cubicBezTo>
                  <a:pt x="2408385" y="6415062"/>
                  <a:pt x="2531389" y="6424957"/>
                  <a:pt x="2642775" y="6563116"/>
                </a:cubicBezTo>
                <a:cubicBezTo>
                  <a:pt x="2652137" y="6574800"/>
                  <a:pt x="2636747" y="6578204"/>
                  <a:pt x="2628681" y="6578254"/>
                </a:cubicBezTo>
                <a:cubicBezTo>
                  <a:pt x="2285142" y="6584519"/>
                  <a:pt x="1943610" y="6642343"/>
                  <a:pt x="1600072" y="6648608"/>
                </a:cubicBezTo>
                <a:cubicBezTo>
                  <a:pt x="1541036" y="6649807"/>
                  <a:pt x="1450884" y="6627657"/>
                  <a:pt x="1391841" y="6641028"/>
                </a:cubicBezTo>
                <a:cubicBezTo>
                  <a:pt x="1391239" y="6640935"/>
                  <a:pt x="1390538" y="6641468"/>
                  <a:pt x="1389928" y="6641375"/>
                </a:cubicBezTo>
                <a:cubicBezTo>
                  <a:pt x="1386712" y="6642158"/>
                  <a:pt x="1383592" y="6642319"/>
                  <a:pt x="1380979" y="6643204"/>
                </a:cubicBezTo>
                <a:cubicBezTo>
                  <a:pt x="1295418" y="6670925"/>
                  <a:pt x="1201880" y="6759768"/>
                  <a:pt x="1108685" y="6824788"/>
                </a:cubicBezTo>
                <a:lnTo>
                  <a:pt x="1051559" y="6857998"/>
                </a:lnTo>
                <a:lnTo>
                  <a:pt x="925940" y="6857998"/>
                </a:lnTo>
                <a:lnTo>
                  <a:pt x="949746" y="6745652"/>
                </a:lnTo>
                <a:cubicBezTo>
                  <a:pt x="977694" y="6600749"/>
                  <a:pt x="1000382" y="6454800"/>
                  <a:pt x="1017902" y="6308216"/>
                </a:cubicBezTo>
                <a:cubicBezTo>
                  <a:pt x="1015769" y="6305964"/>
                  <a:pt x="1013539" y="6304343"/>
                  <a:pt x="1012614" y="6302278"/>
                </a:cubicBezTo>
                <a:cubicBezTo>
                  <a:pt x="921548" y="6120471"/>
                  <a:pt x="798037" y="5964433"/>
                  <a:pt x="644615" y="5837768"/>
                </a:cubicBezTo>
                <a:cubicBezTo>
                  <a:pt x="639869" y="5836403"/>
                  <a:pt x="633910" y="5834843"/>
                  <a:pt x="627546" y="5831943"/>
                </a:cubicBezTo>
                <a:cubicBezTo>
                  <a:pt x="440473" y="5751050"/>
                  <a:pt x="281887" y="5620709"/>
                  <a:pt x="128963" y="5481226"/>
                </a:cubicBezTo>
                <a:lnTo>
                  <a:pt x="0" y="5361850"/>
                </a:lnTo>
                <a:lnTo>
                  <a:pt x="0" y="5297634"/>
                </a:lnTo>
                <a:lnTo>
                  <a:pt x="40861" y="5333413"/>
                </a:lnTo>
                <a:cubicBezTo>
                  <a:pt x="193141" y="5476012"/>
                  <a:pt x="339724" y="5631340"/>
                  <a:pt x="514278" y="5738345"/>
                </a:cubicBezTo>
                <a:cubicBezTo>
                  <a:pt x="449538" y="5691903"/>
                  <a:pt x="392547" y="5631267"/>
                  <a:pt x="337180" y="5572174"/>
                </a:cubicBezTo>
                <a:cubicBezTo>
                  <a:pt x="326006" y="5560210"/>
                  <a:pt x="314833" y="5548247"/>
                  <a:pt x="303564" y="5536908"/>
                </a:cubicBezTo>
                <a:cubicBezTo>
                  <a:pt x="236878" y="5466783"/>
                  <a:pt x="163817" y="5402889"/>
                  <a:pt x="88496" y="5343132"/>
                </a:cubicBezTo>
                <a:lnTo>
                  <a:pt x="0" y="5277736"/>
                </a:lnTo>
                <a:lnTo>
                  <a:pt x="0" y="5241225"/>
                </a:lnTo>
                <a:lnTo>
                  <a:pt x="106479" y="5319780"/>
                </a:lnTo>
                <a:cubicBezTo>
                  <a:pt x="182485" y="5380123"/>
                  <a:pt x="256358" y="5444782"/>
                  <a:pt x="324159" y="5515717"/>
                </a:cubicBezTo>
                <a:lnTo>
                  <a:pt x="357680" y="5551608"/>
                </a:lnTo>
                <a:cubicBezTo>
                  <a:pt x="407763" y="5604773"/>
                  <a:pt x="458863" y="5659374"/>
                  <a:pt x="514810" y="5702551"/>
                </a:cubicBezTo>
                <a:cubicBezTo>
                  <a:pt x="497209" y="5679989"/>
                  <a:pt x="481008" y="5656366"/>
                  <a:pt x="464808" y="5632736"/>
                </a:cubicBezTo>
                <a:cubicBezTo>
                  <a:pt x="449112" y="5609836"/>
                  <a:pt x="433420" y="5586930"/>
                  <a:pt x="416327" y="5565087"/>
                </a:cubicBezTo>
                <a:cubicBezTo>
                  <a:pt x="361064" y="5493188"/>
                  <a:pt x="289546" y="5430331"/>
                  <a:pt x="232232" y="5379904"/>
                </a:cubicBezTo>
                <a:cubicBezTo>
                  <a:pt x="153617" y="5310828"/>
                  <a:pt x="82516" y="5249322"/>
                  <a:pt x="2640" y="5200559"/>
                </a:cubicBezTo>
                <a:lnTo>
                  <a:pt x="0" y="5199146"/>
                </a:lnTo>
                <a:lnTo>
                  <a:pt x="0" y="5164774"/>
                </a:lnTo>
                <a:lnTo>
                  <a:pt x="18363" y="5174783"/>
                </a:lnTo>
                <a:cubicBezTo>
                  <a:pt x="99860" y="5225071"/>
                  <a:pt x="172172" y="5286770"/>
                  <a:pt x="251810" y="5357281"/>
                </a:cubicBezTo>
                <a:cubicBezTo>
                  <a:pt x="310235" y="5408518"/>
                  <a:pt x="382775" y="5472816"/>
                  <a:pt x="439563" y="5546863"/>
                </a:cubicBezTo>
                <a:cubicBezTo>
                  <a:pt x="456560" y="5569331"/>
                  <a:pt x="472857" y="5592330"/>
                  <a:pt x="489056" y="5615961"/>
                </a:cubicBezTo>
                <a:cubicBezTo>
                  <a:pt x="510864" y="5647485"/>
                  <a:pt x="532257" y="5677676"/>
                  <a:pt x="555845" y="5705642"/>
                </a:cubicBezTo>
                <a:cubicBezTo>
                  <a:pt x="488800" y="5569150"/>
                  <a:pt x="394131" y="5443166"/>
                  <a:pt x="287056" y="5341546"/>
                </a:cubicBezTo>
                <a:cubicBezTo>
                  <a:pt x="222125" y="5280178"/>
                  <a:pt x="138844" y="5220320"/>
                  <a:pt x="49874" y="5178238"/>
                </a:cubicBezTo>
                <a:lnTo>
                  <a:pt x="0" y="5158623"/>
                </a:lnTo>
                <a:close/>
                <a:moveTo>
                  <a:pt x="4076694" y="4944364"/>
                </a:moveTo>
                <a:cubicBezTo>
                  <a:pt x="4092586" y="5180994"/>
                  <a:pt x="4134286" y="5476223"/>
                  <a:pt x="4287610" y="5588157"/>
                </a:cubicBezTo>
                <a:cubicBezTo>
                  <a:pt x="4171130" y="5382912"/>
                  <a:pt x="4114497" y="5153179"/>
                  <a:pt x="4076694" y="4944364"/>
                </a:cubicBezTo>
                <a:close/>
                <a:moveTo>
                  <a:pt x="4103808" y="4918599"/>
                </a:moveTo>
                <a:cubicBezTo>
                  <a:pt x="4140363" y="5126676"/>
                  <a:pt x="4195478" y="5358905"/>
                  <a:pt x="4310650" y="5565760"/>
                </a:cubicBezTo>
                <a:cubicBezTo>
                  <a:pt x="4272496" y="5335710"/>
                  <a:pt x="4217566" y="5117152"/>
                  <a:pt x="4103808" y="4918599"/>
                </a:cubicBezTo>
                <a:close/>
                <a:moveTo>
                  <a:pt x="4072554" y="4867303"/>
                </a:moveTo>
                <a:cubicBezTo>
                  <a:pt x="4072702" y="4868748"/>
                  <a:pt x="4072843" y="4870186"/>
                  <a:pt x="4072780" y="4872526"/>
                </a:cubicBezTo>
                <a:lnTo>
                  <a:pt x="4074990" y="4871112"/>
                </a:lnTo>
                <a:close/>
                <a:moveTo>
                  <a:pt x="3100062" y="4866948"/>
                </a:moveTo>
                <a:cubicBezTo>
                  <a:pt x="3054598" y="4867672"/>
                  <a:pt x="3008663" y="4872522"/>
                  <a:pt x="2963625" y="4877568"/>
                </a:cubicBezTo>
                <a:cubicBezTo>
                  <a:pt x="2913679" y="4883457"/>
                  <a:pt x="2861381" y="4889314"/>
                  <a:pt x="2809956" y="4889247"/>
                </a:cubicBezTo>
                <a:cubicBezTo>
                  <a:pt x="2768849" y="4889475"/>
                  <a:pt x="2727662" y="4885932"/>
                  <a:pt x="2688275" y="4882769"/>
                </a:cubicBezTo>
                <a:cubicBezTo>
                  <a:pt x="2660443" y="4880639"/>
                  <a:pt x="2632820" y="4877611"/>
                  <a:pt x="2605133" y="4876924"/>
                </a:cubicBezTo>
                <a:cubicBezTo>
                  <a:pt x="2542005" y="4874377"/>
                  <a:pt x="2477453" y="4878112"/>
                  <a:pt x="2414900" y="4881330"/>
                </a:cubicBezTo>
                <a:cubicBezTo>
                  <a:pt x="2350347" y="4885065"/>
                  <a:pt x="2283431" y="4888772"/>
                  <a:pt x="2217605" y="4885650"/>
                </a:cubicBezTo>
                <a:lnTo>
                  <a:pt x="2199332" y="4885075"/>
                </a:lnTo>
                <a:cubicBezTo>
                  <a:pt x="2179813" y="4883768"/>
                  <a:pt x="2160089" y="4883349"/>
                  <a:pt x="2141062" y="4884027"/>
                </a:cubicBezTo>
                <a:cubicBezTo>
                  <a:pt x="2279340" y="4906717"/>
                  <a:pt x="2418587" y="4927258"/>
                  <a:pt x="2558630" y="4938088"/>
                </a:cubicBezTo>
                <a:cubicBezTo>
                  <a:pt x="2750317" y="4954217"/>
                  <a:pt x="2921561" y="4921336"/>
                  <a:pt x="3100062" y="4866948"/>
                </a:cubicBezTo>
                <a:close/>
                <a:moveTo>
                  <a:pt x="2753415" y="4783657"/>
                </a:moveTo>
                <a:cubicBezTo>
                  <a:pt x="2715812" y="4782731"/>
                  <a:pt x="2677745" y="4783278"/>
                  <a:pt x="2639521" y="4785091"/>
                </a:cubicBezTo>
                <a:cubicBezTo>
                  <a:pt x="2486624" y="4792347"/>
                  <a:pt x="2331226" y="4819883"/>
                  <a:pt x="2193068" y="4854595"/>
                </a:cubicBezTo>
                <a:cubicBezTo>
                  <a:pt x="2196324" y="4854814"/>
                  <a:pt x="2198676" y="4854838"/>
                  <a:pt x="2201931" y="4855057"/>
                </a:cubicBezTo>
                <a:lnTo>
                  <a:pt x="2219654" y="4855986"/>
                </a:lnTo>
                <a:cubicBezTo>
                  <a:pt x="2283679" y="4858722"/>
                  <a:pt x="2350037" y="4855370"/>
                  <a:pt x="2413690" y="4851445"/>
                </a:cubicBezTo>
                <a:cubicBezTo>
                  <a:pt x="2476795" y="4847874"/>
                  <a:pt x="2542257" y="4844334"/>
                  <a:pt x="2606832" y="4846715"/>
                </a:cubicBezTo>
                <a:cubicBezTo>
                  <a:pt x="2634866" y="4847944"/>
                  <a:pt x="2663590" y="4850269"/>
                  <a:pt x="2691769" y="4852935"/>
                </a:cubicBezTo>
                <a:cubicBezTo>
                  <a:pt x="2730608" y="4856456"/>
                  <a:pt x="2771445" y="4859459"/>
                  <a:pt x="2811106" y="4859393"/>
                </a:cubicBezTo>
                <a:cubicBezTo>
                  <a:pt x="2860724" y="4859079"/>
                  <a:pt x="2912124" y="4853023"/>
                  <a:pt x="2961520" y="4847493"/>
                </a:cubicBezTo>
                <a:cubicBezTo>
                  <a:pt x="2997835" y="4843425"/>
                  <a:pt x="3034156" y="4839354"/>
                  <a:pt x="3070965" y="4837270"/>
                </a:cubicBezTo>
                <a:cubicBezTo>
                  <a:pt x="2974850" y="4802463"/>
                  <a:pt x="2866224" y="4786435"/>
                  <a:pt x="2753415" y="4783657"/>
                </a:cubicBezTo>
                <a:close/>
                <a:moveTo>
                  <a:pt x="2389654" y="4275904"/>
                </a:moveTo>
                <a:cubicBezTo>
                  <a:pt x="2058380" y="4300770"/>
                  <a:pt x="1773879" y="4364703"/>
                  <a:pt x="1522266" y="4472742"/>
                </a:cubicBezTo>
                <a:lnTo>
                  <a:pt x="1464014" y="4498508"/>
                </a:lnTo>
                <a:cubicBezTo>
                  <a:pt x="1435059" y="4511659"/>
                  <a:pt x="1405759" y="4524268"/>
                  <a:pt x="1376111" y="4536334"/>
                </a:cubicBezTo>
                <a:cubicBezTo>
                  <a:pt x="1422294" y="4522124"/>
                  <a:pt x="1470274" y="4508296"/>
                  <a:pt x="1498493" y="4502509"/>
                </a:cubicBezTo>
                <a:cubicBezTo>
                  <a:pt x="1608595" y="4481142"/>
                  <a:pt x="1719912" y="4468967"/>
                  <a:pt x="1831627" y="4454994"/>
                </a:cubicBezTo>
                <a:cubicBezTo>
                  <a:pt x="2034733" y="4429326"/>
                  <a:pt x="2186680" y="4317586"/>
                  <a:pt x="2389654" y="4275904"/>
                </a:cubicBezTo>
                <a:close/>
                <a:moveTo>
                  <a:pt x="2147582" y="4220499"/>
                </a:moveTo>
                <a:cubicBezTo>
                  <a:pt x="1947585" y="4228027"/>
                  <a:pt x="1746826" y="4329700"/>
                  <a:pt x="1556088" y="4425819"/>
                </a:cubicBezTo>
                <a:cubicBezTo>
                  <a:pt x="1788857" y="4332127"/>
                  <a:pt x="2048945" y="4273854"/>
                  <a:pt x="2346927" y="4248048"/>
                </a:cubicBezTo>
                <a:cubicBezTo>
                  <a:pt x="2280831" y="4225943"/>
                  <a:pt x="2214248" y="4217991"/>
                  <a:pt x="2147582" y="4220499"/>
                </a:cubicBezTo>
                <a:close/>
                <a:moveTo>
                  <a:pt x="1790494" y="3958602"/>
                </a:moveTo>
                <a:cubicBezTo>
                  <a:pt x="1546078" y="4006086"/>
                  <a:pt x="1301131" y="4060051"/>
                  <a:pt x="1059112" y="4119804"/>
                </a:cubicBezTo>
                <a:cubicBezTo>
                  <a:pt x="1314148" y="4123003"/>
                  <a:pt x="1558894" y="4069940"/>
                  <a:pt x="1790494" y="3958602"/>
                </a:cubicBezTo>
                <a:close/>
                <a:moveTo>
                  <a:pt x="3757613" y="3936722"/>
                </a:moveTo>
                <a:cubicBezTo>
                  <a:pt x="3739428" y="4022695"/>
                  <a:pt x="3726993" y="4110355"/>
                  <a:pt x="3715314" y="4196771"/>
                </a:cubicBezTo>
                <a:cubicBezTo>
                  <a:pt x="3696476" y="4335276"/>
                  <a:pt x="3677516" y="4478465"/>
                  <a:pt x="3631611" y="4613594"/>
                </a:cubicBezTo>
                <a:cubicBezTo>
                  <a:pt x="3620645" y="4645134"/>
                  <a:pt x="3608778" y="4676477"/>
                  <a:pt x="3596909" y="4707830"/>
                </a:cubicBezTo>
                <a:lnTo>
                  <a:pt x="3581749" y="4747418"/>
                </a:lnTo>
                <a:cubicBezTo>
                  <a:pt x="3554523" y="4819250"/>
                  <a:pt x="3531238" y="4892390"/>
                  <a:pt x="3510660" y="4966094"/>
                </a:cubicBezTo>
                <a:cubicBezTo>
                  <a:pt x="3748857" y="4678857"/>
                  <a:pt x="3755323" y="4300706"/>
                  <a:pt x="3757613" y="3936722"/>
                </a:cubicBezTo>
                <a:close/>
                <a:moveTo>
                  <a:pt x="1701387" y="3919232"/>
                </a:moveTo>
                <a:cubicBezTo>
                  <a:pt x="1507766" y="3912045"/>
                  <a:pt x="1320741" y="3989836"/>
                  <a:pt x="1136310" y="4068895"/>
                </a:cubicBezTo>
                <a:cubicBezTo>
                  <a:pt x="1350954" y="4017452"/>
                  <a:pt x="1568376" y="3970366"/>
                  <a:pt x="1784782" y="3927759"/>
                </a:cubicBezTo>
                <a:cubicBezTo>
                  <a:pt x="1756841" y="3923020"/>
                  <a:pt x="1729046" y="3920259"/>
                  <a:pt x="1701387" y="3919232"/>
                </a:cubicBezTo>
                <a:close/>
                <a:moveTo>
                  <a:pt x="3733405" y="3900089"/>
                </a:moveTo>
                <a:cubicBezTo>
                  <a:pt x="3597105" y="4216426"/>
                  <a:pt x="3490805" y="4541932"/>
                  <a:pt x="3500832" y="4885010"/>
                </a:cubicBezTo>
                <a:cubicBezTo>
                  <a:pt x="3516996" y="4834817"/>
                  <a:pt x="3533505" y="4785171"/>
                  <a:pt x="3552367" y="4735553"/>
                </a:cubicBezTo>
                <a:lnTo>
                  <a:pt x="3567525" y="4695966"/>
                </a:lnTo>
                <a:cubicBezTo>
                  <a:pt x="3579742" y="4665154"/>
                  <a:pt x="3591404" y="4634706"/>
                  <a:pt x="3602372" y="4603168"/>
                </a:cubicBezTo>
                <a:cubicBezTo>
                  <a:pt x="3647108" y="4471083"/>
                  <a:pt x="3666211" y="4329343"/>
                  <a:pt x="3684639" y="4192628"/>
                </a:cubicBezTo>
                <a:cubicBezTo>
                  <a:pt x="3697672" y="4096160"/>
                  <a:pt x="3710761" y="3997344"/>
                  <a:pt x="3733405" y="3900089"/>
                </a:cubicBezTo>
                <a:close/>
                <a:moveTo>
                  <a:pt x="2800959" y="3871054"/>
                </a:moveTo>
                <a:cubicBezTo>
                  <a:pt x="2809421" y="4100939"/>
                  <a:pt x="2907977" y="4306148"/>
                  <a:pt x="3026569" y="4520780"/>
                </a:cubicBezTo>
                <a:cubicBezTo>
                  <a:pt x="2979577" y="4399850"/>
                  <a:pt x="2933143" y="4278562"/>
                  <a:pt x="2889061" y="4157302"/>
                </a:cubicBezTo>
                <a:cubicBezTo>
                  <a:pt x="2854271" y="4061517"/>
                  <a:pt x="2821632" y="3966669"/>
                  <a:pt x="2800959" y="3871054"/>
                </a:cubicBezTo>
                <a:close/>
                <a:moveTo>
                  <a:pt x="2809929" y="3701307"/>
                </a:moveTo>
                <a:cubicBezTo>
                  <a:pt x="2809867" y="3703640"/>
                  <a:pt x="2809253" y="3706334"/>
                  <a:pt x="2809197" y="3708672"/>
                </a:cubicBezTo>
                <a:cubicBezTo>
                  <a:pt x="2816609" y="3854149"/>
                  <a:pt x="2864235" y="3999199"/>
                  <a:pt x="2918306" y="4147031"/>
                </a:cubicBezTo>
                <a:cubicBezTo>
                  <a:pt x="2966436" y="4279493"/>
                  <a:pt x="3017273" y="4412529"/>
                  <a:pt x="3068858" y="4544310"/>
                </a:cubicBezTo>
                <a:cubicBezTo>
                  <a:pt x="3069715" y="4408107"/>
                  <a:pt x="3008952" y="4266858"/>
                  <a:pt x="2968879" y="4144570"/>
                </a:cubicBezTo>
                <a:cubicBezTo>
                  <a:pt x="2919376" y="3995354"/>
                  <a:pt x="2865655" y="3848072"/>
                  <a:pt x="2809929" y="3701307"/>
                </a:cubicBezTo>
                <a:close/>
                <a:moveTo>
                  <a:pt x="1867196" y="3456584"/>
                </a:moveTo>
                <a:cubicBezTo>
                  <a:pt x="1939275" y="3608228"/>
                  <a:pt x="2036188" y="3758542"/>
                  <a:pt x="2183970" y="3826505"/>
                </a:cubicBezTo>
                <a:cubicBezTo>
                  <a:pt x="2092208" y="3686686"/>
                  <a:pt x="1989300" y="3564734"/>
                  <a:pt x="1867196" y="3456584"/>
                </a:cubicBezTo>
                <a:close/>
                <a:moveTo>
                  <a:pt x="2322880" y="3078533"/>
                </a:moveTo>
                <a:cubicBezTo>
                  <a:pt x="2314902" y="3134217"/>
                  <a:pt x="2306026" y="3189710"/>
                  <a:pt x="2295695" y="3245370"/>
                </a:cubicBezTo>
                <a:cubicBezTo>
                  <a:pt x="2262659" y="3421320"/>
                  <a:pt x="2225570" y="3586065"/>
                  <a:pt x="2268858" y="3758413"/>
                </a:cubicBezTo>
                <a:cubicBezTo>
                  <a:pt x="2273785" y="3680922"/>
                  <a:pt x="2284872" y="3603320"/>
                  <a:pt x="2295899" y="3528057"/>
                </a:cubicBezTo>
                <a:cubicBezTo>
                  <a:pt x="2310584" y="3430521"/>
                  <a:pt x="2325878" y="3330298"/>
                  <a:pt x="2326306" y="3231157"/>
                </a:cubicBezTo>
                <a:cubicBezTo>
                  <a:pt x="2326349" y="3202011"/>
                  <a:pt x="2325135" y="3172131"/>
                  <a:pt x="2324274" y="3142788"/>
                </a:cubicBezTo>
                <a:cubicBezTo>
                  <a:pt x="2323575" y="3121009"/>
                  <a:pt x="2323232" y="3099770"/>
                  <a:pt x="2322880" y="3078533"/>
                </a:cubicBezTo>
                <a:close/>
                <a:moveTo>
                  <a:pt x="912797" y="2896659"/>
                </a:moveTo>
                <a:cubicBezTo>
                  <a:pt x="987675" y="3038078"/>
                  <a:pt x="1077553" y="3173735"/>
                  <a:pt x="1167201" y="3304169"/>
                </a:cubicBezTo>
                <a:cubicBezTo>
                  <a:pt x="1258595" y="3437326"/>
                  <a:pt x="1353896" y="3600936"/>
                  <a:pt x="1503848" y="3675946"/>
                </a:cubicBezTo>
                <a:cubicBezTo>
                  <a:pt x="1443175" y="3621244"/>
                  <a:pt x="1397337" y="3553231"/>
                  <a:pt x="1353091" y="3486482"/>
                </a:cubicBezTo>
                <a:cubicBezTo>
                  <a:pt x="1348731" y="3480073"/>
                  <a:pt x="1344372" y="3473665"/>
                  <a:pt x="1340012" y="3467256"/>
                </a:cubicBezTo>
                <a:cubicBezTo>
                  <a:pt x="1259674" y="3347730"/>
                  <a:pt x="1172762" y="3230102"/>
                  <a:pt x="1089196" y="3116474"/>
                </a:cubicBezTo>
                <a:cubicBezTo>
                  <a:pt x="1048102" y="3060746"/>
                  <a:pt x="1005067" y="3003195"/>
                  <a:pt x="959418" y="2948853"/>
                </a:cubicBezTo>
                <a:cubicBezTo>
                  <a:pt x="944128" y="2931040"/>
                  <a:pt x="928639" y="2914119"/>
                  <a:pt x="912797" y="2896659"/>
                </a:cubicBezTo>
                <a:close/>
                <a:moveTo>
                  <a:pt x="2363420" y="2871730"/>
                </a:moveTo>
                <a:lnTo>
                  <a:pt x="2360107" y="2915231"/>
                </a:lnTo>
                <a:cubicBezTo>
                  <a:pt x="2356940" y="2960178"/>
                  <a:pt x="2353568" y="3006017"/>
                  <a:pt x="2353099" y="3051540"/>
                </a:cubicBezTo>
                <a:cubicBezTo>
                  <a:pt x="2352858" y="3081589"/>
                  <a:pt x="2354064" y="3111470"/>
                  <a:pt x="2354925" y="3140814"/>
                </a:cubicBezTo>
                <a:cubicBezTo>
                  <a:pt x="2356138" y="3170696"/>
                  <a:pt x="2357347" y="3200579"/>
                  <a:pt x="2357104" y="3230628"/>
                </a:cubicBezTo>
                <a:cubicBezTo>
                  <a:pt x="2356269" y="3331557"/>
                  <a:pt x="2341112" y="3433224"/>
                  <a:pt x="2326221" y="3531652"/>
                </a:cubicBezTo>
                <a:cubicBezTo>
                  <a:pt x="2315466" y="3603683"/>
                  <a:pt x="2304846" y="3677150"/>
                  <a:pt x="2299836" y="3750864"/>
                </a:cubicBezTo>
                <a:cubicBezTo>
                  <a:pt x="2315186" y="3724954"/>
                  <a:pt x="2331840" y="3697443"/>
                  <a:pt x="2346877" y="3662531"/>
                </a:cubicBezTo>
                <a:cubicBezTo>
                  <a:pt x="2459154" y="3406015"/>
                  <a:pt x="2424454" y="3133900"/>
                  <a:pt x="2363420" y="2871730"/>
                </a:cubicBezTo>
                <a:close/>
                <a:moveTo>
                  <a:pt x="912921" y="2850596"/>
                </a:moveTo>
                <a:cubicBezTo>
                  <a:pt x="936881" y="2875897"/>
                  <a:pt x="961194" y="2901731"/>
                  <a:pt x="983846" y="2928627"/>
                </a:cubicBezTo>
                <a:cubicBezTo>
                  <a:pt x="1029846" y="2983517"/>
                  <a:pt x="1073228" y="3041610"/>
                  <a:pt x="1114669" y="3097880"/>
                </a:cubicBezTo>
                <a:cubicBezTo>
                  <a:pt x="1199144" y="3211700"/>
                  <a:pt x="1286398" y="3329876"/>
                  <a:pt x="1366183" y="3449753"/>
                </a:cubicBezTo>
                <a:cubicBezTo>
                  <a:pt x="1370543" y="3456162"/>
                  <a:pt x="1374903" y="3462572"/>
                  <a:pt x="1379263" y="3468981"/>
                </a:cubicBezTo>
                <a:cubicBezTo>
                  <a:pt x="1414114" y="3521040"/>
                  <a:pt x="1450010" y="3574725"/>
                  <a:pt x="1492446" y="3620389"/>
                </a:cubicBezTo>
                <a:cubicBezTo>
                  <a:pt x="1379640" y="3316219"/>
                  <a:pt x="1197433" y="3014288"/>
                  <a:pt x="912921" y="2850596"/>
                </a:cubicBezTo>
                <a:close/>
                <a:moveTo>
                  <a:pt x="2386551" y="2642862"/>
                </a:moveTo>
                <a:cubicBezTo>
                  <a:pt x="2394776" y="2644690"/>
                  <a:pt x="2401148" y="2649859"/>
                  <a:pt x="2403741" y="2659697"/>
                </a:cubicBezTo>
                <a:cubicBezTo>
                  <a:pt x="2468949" y="2907705"/>
                  <a:pt x="2536818" y="3164740"/>
                  <a:pt x="2499078" y="3423399"/>
                </a:cubicBezTo>
                <a:cubicBezTo>
                  <a:pt x="2484124" y="3524170"/>
                  <a:pt x="2447241" y="3605244"/>
                  <a:pt x="2413232" y="3700562"/>
                </a:cubicBezTo>
                <a:cubicBezTo>
                  <a:pt x="2350039" y="3880472"/>
                  <a:pt x="2357716" y="4002022"/>
                  <a:pt x="2428424" y="4178295"/>
                </a:cubicBezTo>
                <a:cubicBezTo>
                  <a:pt x="2600434" y="4289020"/>
                  <a:pt x="2768104" y="4406341"/>
                  <a:pt x="2927779" y="4531843"/>
                </a:cubicBezTo>
                <a:cubicBezTo>
                  <a:pt x="2760215" y="4223610"/>
                  <a:pt x="2637267" y="3926696"/>
                  <a:pt x="2758380" y="3561061"/>
                </a:cubicBezTo>
                <a:cubicBezTo>
                  <a:pt x="2765639" y="3539559"/>
                  <a:pt x="2835782" y="3509255"/>
                  <a:pt x="2846610" y="3538353"/>
                </a:cubicBezTo>
                <a:cubicBezTo>
                  <a:pt x="2941134" y="3779872"/>
                  <a:pt x="3029996" y="4023472"/>
                  <a:pt x="3106063" y="4271430"/>
                </a:cubicBezTo>
                <a:cubicBezTo>
                  <a:pt x="3150638" y="4415363"/>
                  <a:pt x="3185704" y="4549296"/>
                  <a:pt x="3116136" y="4688819"/>
                </a:cubicBezTo>
                <a:cubicBezTo>
                  <a:pt x="3218309" y="4776757"/>
                  <a:pt x="3317100" y="4869157"/>
                  <a:pt x="3412872" y="4966558"/>
                </a:cubicBezTo>
                <a:cubicBezTo>
                  <a:pt x="3381456" y="4499967"/>
                  <a:pt x="3566630" y="4066538"/>
                  <a:pt x="3763612" y="3645474"/>
                </a:cubicBezTo>
                <a:cubicBezTo>
                  <a:pt x="3774538" y="3622394"/>
                  <a:pt x="3852109" y="3598841"/>
                  <a:pt x="3850165" y="3638405"/>
                </a:cubicBezTo>
                <a:cubicBezTo>
                  <a:pt x="3828358" y="4125233"/>
                  <a:pt x="3904636" y="4676562"/>
                  <a:pt x="3515311" y="5051260"/>
                </a:cubicBezTo>
                <a:cubicBezTo>
                  <a:pt x="3511789" y="5054277"/>
                  <a:pt x="3506819" y="5057456"/>
                  <a:pt x="3501147" y="5059552"/>
                </a:cubicBezTo>
                <a:cubicBezTo>
                  <a:pt x="3601520" y="5167803"/>
                  <a:pt x="3698516" y="5280511"/>
                  <a:pt x="3790420" y="5401078"/>
                </a:cubicBezTo>
                <a:cubicBezTo>
                  <a:pt x="3946901" y="5606795"/>
                  <a:pt x="4090825" y="5822089"/>
                  <a:pt x="4221141" y="6045312"/>
                </a:cubicBezTo>
                <a:cubicBezTo>
                  <a:pt x="4260726" y="5923422"/>
                  <a:pt x="4276533" y="5789920"/>
                  <a:pt x="4326825" y="5681109"/>
                </a:cubicBezTo>
                <a:cubicBezTo>
                  <a:pt x="4326185" y="5677682"/>
                  <a:pt x="4325759" y="5673360"/>
                  <a:pt x="4325127" y="5669934"/>
                </a:cubicBezTo>
                <a:cubicBezTo>
                  <a:pt x="4319106" y="5671483"/>
                  <a:pt x="4312744" y="5672486"/>
                  <a:pt x="4309144" y="5671723"/>
                </a:cubicBezTo>
                <a:cubicBezTo>
                  <a:pt x="3975286" y="5608574"/>
                  <a:pt x="3989836" y="4983823"/>
                  <a:pt x="3974946" y="4736592"/>
                </a:cubicBezTo>
                <a:cubicBezTo>
                  <a:pt x="3973555" y="4713728"/>
                  <a:pt x="4046476" y="4687776"/>
                  <a:pt x="4060171" y="4704317"/>
                </a:cubicBezTo>
                <a:cubicBezTo>
                  <a:pt x="4248204" y="4928943"/>
                  <a:pt x="4331788" y="5187422"/>
                  <a:pt x="4383942" y="5463703"/>
                </a:cubicBezTo>
                <a:cubicBezTo>
                  <a:pt x="4445404" y="5353500"/>
                  <a:pt x="4548377" y="5250086"/>
                  <a:pt x="4654905" y="5156948"/>
                </a:cubicBezTo>
                <a:lnTo>
                  <a:pt x="4724400" y="5098975"/>
                </a:lnTo>
                <a:lnTo>
                  <a:pt x="4724400" y="5160063"/>
                </a:lnTo>
                <a:lnTo>
                  <a:pt x="4687505" y="5191181"/>
                </a:lnTo>
                <a:cubicBezTo>
                  <a:pt x="4588452" y="5282318"/>
                  <a:pt x="4497898" y="5385071"/>
                  <a:pt x="4451303" y="5491132"/>
                </a:cubicBezTo>
                <a:cubicBezTo>
                  <a:pt x="4493091" y="5426848"/>
                  <a:pt x="4544370" y="5370101"/>
                  <a:pt x="4599954" y="5317498"/>
                </a:cubicBezTo>
                <a:lnTo>
                  <a:pt x="4724400" y="5211392"/>
                </a:lnTo>
                <a:lnTo>
                  <a:pt x="4724400" y="5251559"/>
                </a:lnTo>
                <a:lnTo>
                  <a:pt x="4619898" y="5340764"/>
                </a:lnTo>
                <a:cubicBezTo>
                  <a:pt x="4564729" y="5393102"/>
                  <a:pt x="4514142" y="5449408"/>
                  <a:pt x="4473735" y="5512809"/>
                </a:cubicBezTo>
                <a:cubicBezTo>
                  <a:pt x="4457482" y="5538523"/>
                  <a:pt x="4443385" y="5565169"/>
                  <a:pt x="4430539" y="5592553"/>
                </a:cubicBezTo>
                <a:cubicBezTo>
                  <a:pt x="4478314" y="5558922"/>
                  <a:pt x="4525254" y="5522778"/>
                  <a:pt x="4569759" y="5482816"/>
                </a:cubicBezTo>
                <a:lnTo>
                  <a:pt x="4724400" y="5330891"/>
                </a:lnTo>
                <a:lnTo>
                  <a:pt x="4724400" y="5402912"/>
                </a:lnTo>
                <a:lnTo>
                  <a:pt x="4586888" y="5533939"/>
                </a:lnTo>
                <a:cubicBezTo>
                  <a:pt x="4539970" y="5576210"/>
                  <a:pt x="4452025" y="5622495"/>
                  <a:pt x="4413377" y="5674040"/>
                </a:cubicBezTo>
                <a:cubicBezTo>
                  <a:pt x="4412828" y="5674391"/>
                  <a:pt x="4412623" y="5675288"/>
                  <a:pt x="4412066" y="5675644"/>
                </a:cubicBezTo>
                <a:cubicBezTo>
                  <a:pt x="4409999" y="5678494"/>
                  <a:pt x="4407586" y="5680803"/>
                  <a:pt x="4406074" y="5683306"/>
                </a:cubicBezTo>
                <a:cubicBezTo>
                  <a:pt x="4338963" y="5791374"/>
                  <a:pt x="4334247" y="5992131"/>
                  <a:pt x="4271008" y="6118417"/>
                </a:cubicBezTo>
                <a:cubicBezTo>
                  <a:pt x="4270042" y="6120562"/>
                  <a:pt x="4267634" y="6122876"/>
                  <a:pt x="4265220" y="6125184"/>
                </a:cubicBezTo>
                <a:cubicBezTo>
                  <a:pt x="4388620" y="6344593"/>
                  <a:pt x="4497559" y="6571523"/>
                  <a:pt x="4590463" y="6805045"/>
                </a:cubicBezTo>
                <a:lnTo>
                  <a:pt x="4610122" y="6857999"/>
                </a:lnTo>
                <a:lnTo>
                  <a:pt x="4513231" y="6857999"/>
                </a:lnTo>
                <a:lnTo>
                  <a:pt x="4374770" y="6532596"/>
                </a:lnTo>
                <a:lnTo>
                  <a:pt x="4339518" y="6461642"/>
                </a:lnTo>
                <a:cubicBezTo>
                  <a:pt x="4208274" y="6190726"/>
                  <a:pt x="4055763" y="5930353"/>
                  <a:pt x="3884810" y="5682534"/>
                </a:cubicBezTo>
                <a:cubicBezTo>
                  <a:pt x="3881554" y="5682314"/>
                  <a:pt x="3878648" y="5682642"/>
                  <a:pt x="3876498" y="5681717"/>
                </a:cubicBezTo>
                <a:cubicBezTo>
                  <a:pt x="3679284" y="5607050"/>
                  <a:pt x="3473354" y="5574737"/>
                  <a:pt x="3263209" y="5585749"/>
                </a:cubicBezTo>
                <a:cubicBezTo>
                  <a:pt x="3258445" y="5588034"/>
                  <a:pt x="3252566" y="5591021"/>
                  <a:pt x="3245450" y="5593271"/>
                </a:cubicBezTo>
                <a:cubicBezTo>
                  <a:pt x="2832970" y="5732161"/>
                  <a:pt x="2378174" y="5640588"/>
                  <a:pt x="1952592" y="5692050"/>
                </a:cubicBezTo>
                <a:cubicBezTo>
                  <a:pt x="1937512" y="5694029"/>
                  <a:pt x="1912708" y="5686903"/>
                  <a:pt x="1936466" y="5671708"/>
                </a:cubicBezTo>
                <a:cubicBezTo>
                  <a:pt x="2343705" y="5415077"/>
                  <a:pt x="2802129" y="5333413"/>
                  <a:pt x="3244709" y="5538562"/>
                </a:cubicBezTo>
                <a:cubicBezTo>
                  <a:pt x="3441959" y="5522006"/>
                  <a:pt x="3636288" y="5541041"/>
                  <a:pt x="3823886" y="5595804"/>
                </a:cubicBezTo>
                <a:cubicBezTo>
                  <a:pt x="3786337" y="5543176"/>
                  <a:pt x="3748232" y="5490905"/>
                  <a:pt x="3709024" y="5439340"/>
                </a:cubicBezTo>
                <a:cubicBezTo>
                  <a:pt x="3551844" y="5232532"/>
                  <a:pt x="3380544" y="5046247"/>
                  <a:pt x="3198362" y="4874588"/>
                </a:cubicBezTo>
                <a:cubicBezTo>
                  <a:pt x="3191800" y="4876493"/>
                  <a:pt x="3185778" y="4878043"/>
                  <a:pt x="3179417" y="4879047"/>
                </a:cubicBezTo>
                <a:cubicBezTo>
                  <a:pt x="3002241" y="4937947"/>
                  <a:pt x="2827252" y="4989315"/>
                  <a:pt x="2639496" y="4989072"/>
                </a:cubicBezTo>
                <a:cubicBezTo>
                  <a:pt x="2416792" y="4988955"/>
                  <a:pt x="2191177" y="4947776"/>
                  <a:pt x="1972353" y="4909921"/>
                </a:cubicBezTo>
                <a:cubicBezTo>
                  <a:pt x="1940984" y="4904693"/>
                  <a:pt x="1996456" y="4874580"/>
                  <a:pt x="2002679" y="4872131"/>
                </a:cubicBezTo>
                <a:cubicBezTo>
                  <a:pt x="2309478" y="4772480"/>
                  <a:pt x="2760385" y="4680296"/>
                  <a:pt x="3097424" y="4781269"/>
                </a:cubicBezTo>
                <a:cubicBezTo>
                  <a:pt x="2895349" y="4601638"/>
                  <a:pt x="2680528" y="4438593"/>
                  <a:pt x="2454890" y="4287833"/>
                </a:cubicBezTo>
                <a:cubicBezTo>
                  <a:pt x="2454338" y="4288186"/>
                  <a:pt x="2453432" y="4287993"/>
                  <a:pt x="2452881" y="4288346"/>
                </a:cubicBezTo>
                <a:cubicBezTo>
                  <a:pt x="2451433" y="4288508"/>
                  <a:pt x="2449426" y="4289026"/>
                  <a:pt x="2448527" y="4288836"/>
                </a:cubicBezTo>
                <a:cubicBezTo>
                  <a:pt x="2435306" y="4288860"/>
                  <a:pt x="2328295" y="4364971"/>
                  <a:pt x="2323525" y="4367248"/>
                </a:cubicBezTo>
                <a:cubicBezTo>
                  <a:pt x="2239575" y="4406384"/>
                  <a:pt x="2150175" y="4432133"/>
                  <a:pt x="2060764" y="4451767"/>
                </a:cubicBezTo>
                <a:cubicBezTo>
                  <a:pt x="1760632" y="4518029"/>
                  <a:pt x="1460022" y="4526349"/>
                  <a:pt x="1162250" y="4613329"/>
                </a:cubicBezTo>
                <a:cubicBezTo>
                  <a:pt x="1141991" y="4619390"/>
                  <a:pt x="1086625" y="4618011"/>
                  <a:pt x="1132639" y="4596243"/>
                </a:cubicBezTo>
                <a:cubicBezTo>
                  <a:pt x="1461250" y="4438196"/>
                  <a:pt x="1900100" y="4136057"/>
                  <a:pt x="2293970" y="4182283"/>
                </a:cubicBezTo>
                <a:cubicBezTo>
                  <a:pt x="2166077" y="4101602"/>
                  <a:pt x="2034669" y="4023929"/>
                  <a:pt x="1900637" y="3949470"/>
                </a:cubicBezTo>
                <a:cubicBezTo>
                  <a:pt x="1896077" y="3950852"/>
                  <a:pt x="1891168" y="3951697"/>
                  <a:pt x="1887014" y="3951288"/>
                </a:cubicBezTo>
                <a:cubicBezTo>
                  <a:pt x="1578066" y="4112095"/>
                  <a:pt x="1243908" y="4184792"/>
                  <a:pt x="896751" y="4159267"/>
                </a:cubicBezTo>
                <a:cubicBezTo>
                  <a:pt x="855005" y="4156073"/>
                  <a:pt x="905428" y="4125362"/>
                  <a:pt x="918967" y="4119760"/>
                </a:cubicBezTo>
                <a:cubicBezTo>
                  <a:pt x="1194342" y="4017222"/>
                  <a:pt x="1471034" y="3857115"/>
                  <a:pt x="1764113" y="3873539"/>
                </a:cubicBezTo>
                <a:cubicBezTo>
                  <a:pt x="1695196" y="3836374"/>
                  <a:pt x="1625724" y="3799562"/>
                  <a:pt x="1555701" y="3763109"/>
                </a:cubicBezTo>
                <a:cubicBezTo>
                  <a:pt x="1550645" y="3762512"/>
                  <a:pt x="1546699" y="3761207"/>
                  <a:pt x="1542956" y="3758998"/>
                </a:cubicBezTo>
                <a:cubicBezTo>
                  <a:pt x="1350426" y="3719652"/>
                  <a:pt x="1247288" y="3571783"/>
                  <a:pt x="1136724" y="3417171"/>
                </a:cubicBezTo>
                <a:cubicBezTo>
                  <a:pt x="993337" y="3216099"/>
                  <a:pt x="846020" y="2999153"/>
                  <a:pt x="750977" y="2770227"/>
                </a:cubicBezTo>
                <a:cubicBezTo>
                  <a:pt x="747611" y="2762227"/>
                  <a:pt x="749771" y="2755481"/>
                  <a:pt x="755174" y="2749954"/>
                </a:cubicBezTo>
                <a:cubicBezTo>
                  <a:pt x="771390" y="2733370"/>
                  <a:pt x="816824" y="2727735"/>
                  <a:pt x="830023" y="2731935"/>
                </a:cubicBezTo>
                <a:cubicBezTo>
                  <a:pt x="1258787" y="2883841"/>
                  <a:pt x="1497280" y="3311498"/>
                  <a:pt x="1623018" y="3716225"/>
                </a:cubicBezTo>
                <a:cubicBezTo>
                  <a:pt x="1853470" y="3835548"/>
                  <a:pt x="2078531" y="3959850"/>
                  <a:pt x="2294841" y="4093587"/>
                </a:cubicBezTo>
                <a:cubicBezTo>
                  <a:pt x="2272291" y="4035197"/>
                  <a:pt x="2253055" y="3974696"/>
                  <a:pt x="2250226" y="3916719"/>
                </a:cubicBezTo>
                <a:cubicBezTo>
                  <a:pt x="2248779" y="3916883"/>
                  <a:pt x="2246771" y="3917401"/>
                  <a:pt x="2245523" y="3916663"/>
                </a:cubicBezTo>
                <a:cubicBezTo>
                  <a:pt x="1951808" y="3876118"/>
                  <a:pt x="1808968" y="3571232"/>
                  <a:pt x="1707994" y="3326950"/>
                </a:cubicBezTo>
                <a:cubicBezTo>
                  <a:pt x="1694877" y="3295477"/>
                  <a:pt x="1766980" y="3273123"/>
                  <a:pt x="1786341" y="3287566"/>
                </a:cubicBezTo>
                <a:cubicBezTo>
                  <a:pt x="1929395" y="3390749"/>
                  <a:pt x="2051663" y="3506453"/>
                  <a:pt x="2158071" y="3639960"/>
                </a:cubicBezTo>
                <a:cubicBezTo>
                  <a:pt x="2154892" y="3540061"/>
                  <a:pt x="2170197" y="3439839"/>
                  <a:pt x="2189281" y="3333361"/>
                </a:cubicBezTo>
                <a:cubicBezTo>
                  <a:pt x="2229372" y="3116116"/>
                  <a:pt x="2246120" y="2891570"/>
                  <a:pt x="2314466" y="2680771"/>
                </a:cubicBezTo>
                <a:cubicBezTo>
                  <a:pt x="2320529" y="2661952"/>
                  <a:pt x="2361878" y="2637374"/>
                  <a:pt x="2386551" y="2642862"/>
                </a:cubicBezTo>
                <a:close/>
                <a:moveTo>
                  <a:pt x="3646699" y="2390555"/>
                </a:moveTo>
                <a:lnTo>
                  <a:pt x="3645773" y="2392739"/>
                </a:lnTo>
                <a:lnTo>
                  <a:pt x="3649597" y="2394358"/>
                </a:lnTo>
                <a:cubicBezTo>
                  <a:pt x="3648733" y="2393349"/>
                  <a:pt x="3647874" y="2392343"/>
                  <a:pt x="3646699" y="2390555"/>
                </a:cubicBezTo>
                <a:close/>
                <a:moveTo>
                  <a:pt x="3038676" y="2118977"/>
                </a:moveTo>
                <a:cubicBezTo>
                  <a:pt x="3042950" y="2257918"/>
                  <a:pt x="3002907" y="2393544"/>
                  <a:pt x="2963942" y="2525128"/>
                </a:cubicBezTo>
                <a:cubicBezTo>
                  <a:pt x="2949902" y="2571972"/>
                  <a:pt x="2935948" y="2620144"/>
                  <a:pt x="2923775" y="2667145"/>
                </a:cubicBezTo>
                <a:cubicBezTo>
                  <a:pt x="2909690" y="2721696"/>
                  <a:pt x="2898881" y="2777642"/>
                  <a:pt x="2887447" y="2832031"/>
                </a:cubicBezTo>
                <a:lnTo>
                  <a:pt x="2868480" y="2927011"/>
                </a:lnTo>
                <a:cubicBezTo>
                  <a:pt x="2882036" y="2893472"/>
                  <a:pt x="2900043" y="2846374"/>
                  <a:pt x="2921794" y="2782834"/>
                </a:cubicBezTo>
                <a:cubicBezTo>
                  <a:pt x="2980827" y="2611467"/>
                  <a:pt x="3079367" y="2325483"/>
                  <a:pt x="3038676" y="2118977"/>
                </a:cubicBezTo>
                <a:close/>
                <a:moveTo>
                  <a:pt x="4070579" y="2090376"/>
                </a:moveTo>
                <a:cubicBezTo>
                  <a:pt x="4084637" y="2136248"/>
                  <a:pt x="4098150" y="2181883"/>
                  <a:pt x="4109879" y="2228695"/>
                </a:cubicBezTo>
                <a:lnTo>
                  <a:pt x="4119154" y="2266098"/>
                </a:lnTo>
                <a:cubicBezTo>
                  <a:pt x="4126056" y="2295423"/>
                  <a:pt x="4133187" y="2324193"/>
                  <a:pt x="4141411" y="2353427"/>
                </a:cubicBezTo>
                <a:cubicBezTo>
                  <a:pt x="4176749" y="2475257"/>
                  <a:pt x="4236423" y="2591295"/>
                  <a:pt x="4293979" y="2703223"/>
                </a:cubicBezTo>
                <a:cubicBezTo>
                  <a:pt x="4334570" y="2782214"/>
                  <a:pt x="4376344" y="2862994"/>
                  <a:pt x="4410111" y="2947465"/>
                </a:cubicBezTo>
                <a:cubicBezTo>
                  <a:pt x="4347417" y="2640863"/>
                  <a:pt x="4257356" y="2342636"/>
                  <a:pt x="4070579" y="2090376"/>
                </a:cubicBezTo>
                <a:close/>
                <a:moveTo>
                  <a:pt x="4020821" y="2034549"/>
                </a:moveTo>
                <a:cubicBezTo>
                  <a:pt x="3991634" y="2371132"/>
                  <a:pt x="4184325" y="2658088"/>
                  <a:pt x="4372756" y="2932293"/>
                </a:cubicBezTo>
                <a:cubicBezTo>
                  <a:pt x="4341528" y="2858555"/>
                  <a:pt x="4305088" y="2786473"/>
                  <a:pt x="4268731" y="2715710"/>
                </a:cubicBezTo>
                <a:cubicBezTo>
                  <a:pt x="4210547" y="2602235"/>
                  <a:pt x="4150011" y="2485181"/>
                  <a:pt x="4113960" y="2360474"/>
                </a:cubicBezTo>
                <a:cubicBezTo>
                  <a:pt x="4105734" y="2331239"/>
                  <a:pt x="4098289" y="2301693"/>
                  <a:pt x="4090842" y="2272139"/>
                </a:cubicBezTo>
                <a:lnTo>
                  <a:pt x="4081569" y="2234734"/>
                </a:lnTo>
                <a:cubicBezTo>
                  <a:pt x="4064530" y="2167007"/>
                  <a:pt x="4043843" y="2100302"/>
                  <a:pt x="4020821" y="2034549"/>
                </a:cubicBezTo>
                <a:close/>
                <a:moveTo>
                  <a:pt x="3001316" y="2032338"/>
                </a:moveTo>
                <a:cubicBezTo>
                  <a:pt x="2982933" y="2081859"/>
                  <a:pt x="2966493" y="2132840"/>
                  <a:pt x="2953880" y="2185446"/>
                </a:cubicBezTo>
                <a:cubicBezTo>
                  <a:pt x="2921068" y="2317695"/>
                  <a:pt x="2906505" y="2457032"/>
                  <a:pt x="2883664" y="2591574"/>
                </a:cubicBezTo>
                <a:cubicBezTo>
                  <a:pt x="2864755" y="2700098"/>
                  <a:pt x="2813661" y="2959166"/>
                  <a:pt x="2826885" y="2991809"/>
                </a:cubicBezTo>
                <a:lnTo>
                  <a:pt x="2860250" y="2826310"/>
                </a:lnTo>
                <a:cubicBezTo>
                  <a:pt x="2871141" y="2771690"/>
                  <a:pt x="2882731" y="2715434"/>
                  <a:pt x="2896499" y="2660098"/>
                </a:cubicBezTo>
                <a:cubicBezTo>
                  <a:pt x="2908585" y="2611783"/>
                  <a:pt x="2923082" y="2563843"/>
                  <a:pt x="2937125" y="2516991"/>
                </a:cubicBezTo>
                <a:cubicBezTo>
                  <a:pt x="2975863" y="2385961"/>
                  <a:pt x="3015900" y="2250332"/>
                  <a:pt x="3010471" y="2114122"/>
                </a:cubicBezTo>
                <a:cubicBezTo>
                  <a:pt x="3009267" y="2086568"/>
                  <a:pt x="3005955" y="2059413"/>
                  <a:pt x="3001316" y="2032338"/>
                </a:cubicBezTo>
                <a:close/>
                <a:moveTo>
                  <a:pt x="3105532" y="1991479"/>
                </a:moveTo>
                <a:cubicBezTo>
                  <a:pt x="3254427" y="2144650"/>
                  <a:pt x="3409943" y="2280670"/>
                  <a:pt x="3599280" y="2371770"/>
                </a:cubicBezTo>
                <a:cubicBezTo>
                  <a:pt x="3463064" y="2234271"/>
                  <a:pt x="3300266" y="2088089"/>
                  <a:pt x="3105532" y="1991479"/>
                </a:cubicBezTo>
                <a:close/>
                <a:moveTo>
                  <a:pt x="3111169" y="1962963"/>
                </a:moveTo>
                <a:cubicBezTo>
                  <a:pt x="3306049" y="2057701"/>
                  <a:pt x="3468685" y="2201237"/>
                  <a:pt x="3606223" y="2338658"/>
                </a:cubicBezTo>
                <a:cubicBezTo>
                  <a:pt x="3470641" y="2169232"/>
                  <a:pt x="3285027" y="1968969"/>
                  <a:pt x="3111169" y="1962963"/>
                </a:cubicBezTo>
                <a:close/>
                <a:moveTo>
                  <a:pt x="2050698" y="1338235"/>
                </a:moveTo>
                <a:cubicBezTo>
                  <a:pt x="2064377" y="1651120"/>
                  <a:pt x="2209927" y="1999242"/>
                  <a:pt x="2370409" y="2272553"/>
                </a:cubicBezTo>
                <a:cubicBezTo>
                  <a:pt x="2357712" y="2235634"/>
                  <a:pt x="2347580" y="2197225"/>
                  <a:pt x="2338306" y="2159819"/>
                </a:cubicBezTo>
                <a:lnTo>
                  <a:pt x="2334023" y="2142555"/>
                </a:lnTo>
                <a:cubicBezTo>
                  <a:pt x="2289026" y="1964482"/>
                  <a:pt x="2230790" y="1787247"/>
                  <a:pt x="2161071" y="1617375"/>
                </a:cubicBezTo>
                <a:cubicBezTo>
                  <a:pt x="2150764" y="1593060"/>
                  <a:pt x="2141003" y="1568967"/>
                  <a:pt x="2130699" y="1544643"/>
                </a:cubicBezTo>
                <a:cubicBezTo>
                  <a:pt x="2102533" y="1477354"/>
                  <a:pt x="2073739" y="1408510"/>
                  <a:pt x="2050698" y="1338235"/>
                </a:cubicBezTo>
                <a:close/>
                <a:moveTo>
                  <a:pt x="2060478" y="1278636"/>
                </a:moveTo>
                <a:cubicBezTo>
                  <a:pt x="2085382" y="1365794"/>
                  <a:pt x="2121337" y="1451189"/>
                  <a:pt x="2156346" y="1534260"/>
                </a:cubicBezTo>
                <a:lnTo>
                  <a:pt x="2187258" y="1607218"/>
                </a:lnTo>
                <a:cubicBezTo>
                  <a:pt x="2256583" y="1774989"/>
                  <a:pt x="2314102" y="1949347"/>
                  <a:pt x="2358704" y="2125320"/>
                </a:cubicBezTo>
                <a:cubicBezTo>
                  <a:pt x="2326696" y="1963695"/>
                  <a:pt x="2286060" y="1804203"/>
                  <a:pt x="2233598" y="1646797"/>
                </a:cubicBezTo>
                <a:cubicBezTo>
                  <a:pt x="2188082" y="1511000"/>
                  <a:pt x="2118450" y="1397178"/>
                  <a:pt x="2060478" y="1278636"/>
                </a:cubicBezTo>
                <a:close/>
                <a:moveTo>
                  <a:pt x="1974152" y="1245311"/>
                </a:moveTo>
                <a:cubicBezTo>
                  <a:pt x="1899849" y="1271794"/>
                  <a:pt x="1845607" y="1329954"/>
                  <a:pt x="1811379" y="1406236"/>
                </a:cubicBezTo>
                <a:cubicBezTo>
                  <a:pt x="1793417" y="1445630"/>
                  <a:pt x="1774985" y="1502850"/>
                  <a:pt x="1767940" y="1546869"/>
                </a:cubicBezTo>
                <a:cubicBezTo>
                  <a:pt x="1756267" y="1618535"/>
                  <a:pt x="1762401" y="1614698"/>
                  <a:pt x="1796474" y="1557016"/>
                </a:cubicBezTo>
                <a:cubicBezTo>
                  <a:pt x="1857987" y="1454296"/>
                  <a:pt x="1917005" y="1349880"/>
                  <a:pt x="1974152" y="1245311"/>
                </a:cubicBezTo>
                <a:close/>
                <a:moveTo>
                  <a:pt x="4681531" y="959050"/>
                </a:moveTo>
                <a:cubicBezTo>
                  <a:pt x="4667665" y="975072"/>
                  <a:pt x="4653801" y="991089"/>
                  <a:pt x="4638064" y="1006960"/>
                </a:cubicBezTo>
                <a:cubicBezTo>
                  <a:pt x="4572574" y="1071943"/>
                  <a:pt x="4498932" y="1125748"/>
                  <a:pt x="4415502" y="1184424"/>
                </a:cubicBezTo>
                <a:cubicBezTo>
                  <a:pt x="4354739" y="1227583"/>
                  <a:pt x="4278681" y="1281016"/>
                  <a:pt x="4197574" y="1317493"/>
                </a:cubicBezTo>
                <a:cubicBezTo>
                  <a:pt x="4173020" y="1328342"/>
                  <a:pt x="4148153" y="1338416"/>
                  <a:pt x="4122737" y="1348256"/>
                </a:cubicBezTo>
                <a:cubicBezTo>
                  <a:pt x="4088783" y="1361567"/>
                  <a:pt x="4056139" y="1374791"/>
                  <a:pt x="4024988" y="1390573"/>
                </a:cubicBezTo>
                <a:cubicBezTo>
                  <a:pt x="4165369" y="1358579"/>
                  <a:pt x="4302892" y="1298342"/>
                  <a:pt x="4421265" y="1220988"/>
                </a:cubicBezTo>
                <a:cubicBezTo>
                  <a:pt x="4516666" y="1158366"/>
                  <a:pt x="4617535" y="1064584"/>
                  <a:pt x="4681531" y="959050"/>
                </a:cubicBezTo>
                <a:close/>
                <a:moveTo>
                  <a:pt x="4722484" y="854709"/>
                </a:moveTo>
                <a:cubicBezTo>
                  <a:pt x="4713724" y="863235"/>
                  <a:pt x="4704652" y="870980"/>
                  <a:pt x="4695347" y="879275"/>
                </a:cubicBezTo>
                <a:cubicBezTo>
                  <a:pt x="4560726" y="998039"/>
                  <a:pt x="4415771" y="1121443"/>
                  <a:pt x="4253878" y="1216434"/>
                </a:cubicBezTo>
                <a:lnTo>
                  <a:pt x="4213112" y="1239730"/>
                </a:lnTo>
                <a:cubicBezTo>
                  <a:pt x="4152620" y="1274640"/>
                  <a:pt x="4090577" y="1310180"/>
                  <a:pt x="4037747" y="1352837"/>
                </a:cubicBezTo>
                <a:cubicBezTo>
                  <a:pt x="4062533" y="1341442"/>
                  <a:pt x="4087944" y="1331600"/>
                  <a:pt x="4113362" y="1321759"/>
                </a:cubicBezTo>
                <a:cubicBezTo>
                  <a:pt x="4137990" y="1312227"/>
                  <a:pt x="4162627" y="1302697"/>
                  <a:pt x="4186634" y="1291618"/>
                </a:cubicBezTo>
                <a:cubicBezTo>
                  <a:pt x="4265418" y="1256083"/>
                  <a:pt x="4339921" y="1203284"/>
                  <a:pt x="4399674" y="1160983"/>
                </a:cubicBezTo>
                <a:cubicBezTo>
                  <a:pt x="4481551" y="1102940"/>
                  <a:pt x="4554724" y="1050225"/>
                  <a:pt x="4618435" y="986418"/>
                </a:cubicBezTo>
                <a:cubicBezTo>
                  <a:pt x="4660678" y="944429"/>
                  <a:pt x="4695591" y="899980"/>
                  <a:pt x="4722484" y="854709"/>
                </a:cubicBezTo>
                <a:close/>
                <a:moveTo>
                  <a:pt x="1456504" y="777000"/>
                </a:moveTo>
                <a:cubicBezTo>
                  <a:pt x="1456064" y="782606"/>
                  <a:pt x="1455073" y="787979"/>
                  <a:pt x="1454399" y="794136"/>
                </a:cubicBezTo>
                <a:cubicBezTo>
                  <a:pt x="1451982" y="810498"/>
                  <a:pt x="1450340" y="826538"/>
                  <a:pt x="1448466" y="843129"/>
                </a:cubicBezTo>
                <a:cubicBezTo>
                  <a:pt x="1443098" y="896870"/>
                  <a:pt x="1442326" y="951907"/>
                  <a:pt x="1442252" y="1005313"/>
                </a:cubicBezTo>
                <a:cubicBezTo>
                  <a:pt x="1440336" y="1206014"/>
                  <a:pt x="1438833" y="1413328"/>
                  <a:pt x="1469382" y="1614896"/>
                </a:cubicBezTo>
                <a:lnTo>
                  <a:pt x="1472106" y="1632791"/>
                </a:lnTo>
                <a:lnTo>
                  <a:pt x="1479091" y="1680170"/>
                </a:lnTo>
                <a:cubicBezTo>
                  <a:pt x="1479741" y="1669501"/>
                  <a:pt x="1479617" y="1659149"/>
                  <a:pt x="1480043" y="1649028"/>
                </a:cubicBezTo>
                <a:cubicBezTo>
                  <a:pt x="1483046" y="1394060"/>
                  <a:pt x="1486555" y="1130296"/>
                  <a:pt x="1464087" y="871628"/>
                </a:cubicBezTo>
                <a:lnTo>
                  <a:pt x="1462204" y="850229"/>
                </a:lnTo>
                <a:cubicBezTo>
                  <a:pt x="1460150" y="826182"/>
                  <a:pt x="1458096" y="802134"/>
                  <a:pt x="1456504" y="777000"/>
                </a:cubicBezTo>
                <a:close/>
                <a:moveTo>
                  <a:pt x="1483619" y="764662"/>
                </a:moveTo>
                <a:cubicBezTo>
                  <a:pt x="1484834" y="792211"/>
                  <a:pt x="1487677" y="820458"/>
                  <a:pt x="1489670" y="847698"/>
                </a:cubicBezTo>
                <a:lnTo>
                  <a:pt x="1491553" y="869097"/>
                </a:lnTo>
                <a:cubicBezTo>
                  <a:pt x="1513754" y="1119277"/>
                  <a:pt x="1511208" y="1373147"/>
                  <a:pt x="1508481" y="1619865"/>
                </a:cubicBezTo>
                <a:cubicBezTo>
                  <a:pt x="1576046" y="1335574"/>
                  <a:pt x="1567527" y="1045475"/>
                  <a:pt x="1483619" y="764662"/>
                </a:cubicBezTo>
                <a:close/>
                <a:moveTo>
                  <a:pt x="1430481" y="630137"/>
                </a:moveTo>
                <a:cubicBezTo>
                  <a:pt x="1267590" y="940376"/>
                  <a:pt x="1333252" y="1302315"/>
                  <a:pt x="1442495" y="1626691"/>
                </a:cubicBezTo>
                <a:lnTo>
                  <a:pt x="1441222" y="1619067"/>
                </a:lnTo>
                <a:cubicBezTo>
                  <a:pt x="1410273" y="1415398"/>
                  <a:pt x="1411692" y="1206762"/>
                  <a:pt x="1414069" y="1004967"/>
                </a:cubicBezTo>
                <a:cubicBezTo>
                  <a:pt x="1414375" y="951016"/>
                  <a:pt x="1414834" y="895204"/>
                  <a:pt x="1420665" y="840369"/>
                </a:cubicBezTo>
                <a:cubicBezTo>
                  <a:pt x="1422537" y="823783"/>
                  <a:pt x="1424411" y="807192"/>
                  <a:pt x="1426829" y="790831"/>
                </a:cubicBezTo>
                <a:cubicBezTo>
                  <a:pt x="1433522" y="737010"/>
                  <a:pt x="1440125" y="681866"/>
                  <a:pt x="1430481" y="630137"/>
                </a:cubicBezTo>
                <a:close/>
                <a:moveTo>
                  <a:pt x="4023796" y="623931"/>
                </a:moveTo>
                <a:cubicBezTo>
                  <a:pt x="3998086" y="637515"/>
                  <a:pt x="3972609" y="650546"/>
                  <a:pt x="3945729" y="662344"/>
                </a:cubicBezTo>
                <a:cubicBezTo>
                  <a:pt x="3801060" y="727282"/>
                  <a:pt x="3645502" y="758642"/>
                  <a:pt x="3498947" y="818916"/>
                </a:cubicBezTo>
                <a:cubicBezTo>
                  <a:pt x="3325974" y="889896"/>
                  <a:pt x="3184420" y="1008307"/>
                  <a:pt x="3031283" y="1111507"/>
                </a:cubicBezTo>
                <a:cubicBezTo>
                  <a:pt x="3091555" y="1098395"/>
                  <a:pt x="3148558" y="1067158"/>
                  <a:pt x="3203692" y="1035777"/>
                </a:cubicBezTo>
                <a:lnTo>
                  <a:pt x="3218294" y="1027151"/>
                </a:lnTo>
                <a:cubicBezTo>
                  <a:pt x="3353948" y="950027"/>
                  <a:pt x="3497672" y="882756"/>
                  <a:pt x="3636737" y="817377"/>
                </a:cubicBezTo>
                <a:cubicBezTo>
                  <a:pt x="3765775" y="757414"/>
                  <a:pt x="3897289" y="694633"/>
                  <a:pt x="4023796" y="623931"/>
                </a:cubicBezTo>
                <a:close/>
                <a:moveTo>
                  <a:pt x="3311704" y="584486"/>
                </a:moveTo>
                <a:cubicBezTo>
                  <a:pt x="3272983" y="648568"/>
                  <a:pt x="3231536" y="711502"/>
                  <a:pt x="3190778" y="772788"/>
                </a:cubicBezTo>
                <a:cubicBezTo>
                  <a:pt x="3126979" y="868744"/>
                  <a:pt x="3062020" y="967431"/>
                  <a:pt x="3007981" y="1070739"/>
                </a:cubicBezTo>
                <a:cubicBezTo>
                  <a:pt x="3110594" y="966751"/>
                  <a:pt x="3204922" y="819977"/>
                  <a:pt x="3267578" y="693281"/>
                </a:cubicBezTo>
                <a:close/>
                <a:moveTo>
                  <a:pt x="2664888" y="518596"/>
                </a:moveTo>
                <a:cubicBezTo>
                  <a:pt x="2580256" y="532980"/>
                  <a:pt x="2495702" y="548687"/>
                  <a:pt x="2411865" y="567273"/>
                </a:cubicBezTo>
                <a:cubicBezTo>
                  <a:pt x="2215416" y="611580"/>
                  <a:pt x="2055895" y="697916"/>
                  <a:pt x="1896643" y="809468"/>
                </a:cubicBezTo>
                <a:cubicBezTo>
                  <a:pt x="1897193" y="809701"/>
                  <a:pt x="1897736" y="809931"/>
                  <a:pt x="1899055" y="809848"/>
                </a:cubicBezTo>
                <a:cubicBezTo>
                  <a:pt x="2091065" y="728900"/>
                  <a:pt x="2275399" y="656935"/>
                  <a:pt x="2446633" y="596159"/>
                </a:cubicBezTo>
                <a:close/>
                <a:moveTo>
                  <a:pt x="2796924" y="501747"/>
                </a:moveTo>
                <a:lnTo>
                  <a:pt x="2455237" y="622979"/>
                </a:lnTo>
                <a:cubicBezTo>
                  <a:pt x="2296206" y="679263"/>
                  <a:pt x="2126634" y="745243"/>
                  <a:pt x="1949308" y="818889"/>
                </a:cubicBezTo>
                <a:cubicBezTo>
                  <a:pt x="1950089" y="818579"/>
                  <a:pt x="1950089" y="818579"/>
                  <a:pt x="1950634" y="818810"/>
                </a:cubicBezTo>
                <a:cubicBezTo>
                  <a:pt x="2249794" y="764555"/>
                  <a:pt x="2535304" y="633058"/>
                  <a:pt x="2796924" y="501747"/>
                </a:cubicBezTo>
                <a:close/>
                <a:moveTo>
                  <a:pt x="3335099" y="488163"/>
                </a:moveTo>
                <a:lnTo>
                  <a:pt x="3151139" y="734118"/>
                </a:lnTo>
                <a:lnTo>
                  <a:pt x="3136980" y="753877"/>
                </a:lnTo>
                <a:cubicBezTo>
                  <a:pt x="3108114" y="793161"/>
                  <a:pt x="3082736" y="828772"/>
                  <a:pt x="3062043" y="867004"/>
                </a:cubicBezTo>
                <a:cubicBezTo>
                  <a:pt x="3033701" y="918746"/>
                  <a:pt x="3011684" y="973805"/>
                  <a:pt x="2994594" y="1035452"/>
                </a:cubicBezTo>
                <a:cubicBezTo>
                  <a:pt x="3046947" y="939156"/>
                  <a:pt x="3107576" y="847655"/>
                  <a:pt x="3167517" y="757788"/>
                </a:cubicBezTo>
                <a:cubicBezTo>
                  <a:pt x="3225200" y="670189"/>
                  <a:pt x="3284135" y="581180"/>
                  <a:pt x="3335099" y="488163"/>
                </a:cubicBezTo>
                <a:close/>
                <a:moveTo>
                  <a:pt x="2891507" y="485136"/>
                </a:moveTo>
                <a:cubicBezTo>
                  <a:pt x="2633092" y="616512"/>
                  <a:pt x="2348081" y="755947"/>
                  <a:pt x="2047508" y="825701"/>
                </a:cubicBezTo>
                <a:cubicBezTo>
                  <a:pt x="2357909" y="831572"/>
                  <a:pt x="2636584" y="667562"/>
                  <a:pt x="2891507" y="485136"/>
                </a:cubicBezTo>
                <a:close/>
                <a:moveTo>
                  <a:pt x="4418489" y="483936"/>
                </a:moveTo>
                <a:cubicBezTo>
                  <a:pt x="4332433" y="547295"/>
                  <a:pt x="4242855" y="605296"/>
                  <a:pt x="4155290" y="661575"/>
                </a:cubicBezTo>
                <a:cubicBezTo>
                  <a:pt x="3969451" y="781189"/>
                  <a:pt x="3777243" y="905190"/>
                  <a:pt x="3571040" y="996875"/>
                </a:cubicBezTo>
                <a:cubicBezTo>
                  <a:pt x="3418056" y="1064725"/>
                  <a:pt x="3258062" y="1114166"/>
                  <a:pt x="3093710" y="1145020"/>
                </a:cubicBezTo>
                <a:cubicBezTo>
                  <a:pt x="3128860" y="1154752"/>
                  <a:pt x="3165333" y="1164394"/>
                  <a:pt x="3207527" y="1163586"/>
                </a:cubicBezTo>
                <a:cubicBezTo>
                  <a:pt x="3359545" y="1160350"/>
                  <a:pt x="3521798" y="1058435"/>
                  <a:pt x="3652751" y="990907"/>
                </a:cubicBezTo>
                <a:cubicBezTo>
                  <a:pt x="3834432" y="897860"/>
                  <a:pt x="4013510" y="797268"/>
                  <a:pt x="4180906" y="680145"/>
                </a:cubicBezTo>
                <a:cubicBezTo>
                  <a:pt x="4224133" y="649515"/>
                  <a:pt x="4353624" y="550475"/>
                  <a:pt x="4418489" y="483936"/>
                </a:cubicBezTo>
                <a:close/>
                <a:moveTo>
                  <a:pt x="3316944" y="465669"/>
                </a:moveTo>
                <a:cubicBezTo>
                  <a:pt x="3194809" y="521478"/>
                  <a:pt x="2954579" y="894258"/>
                  <a:pt x="2958819" y="1062158"/>
                </a:cubicBezTo>
                <a:cubicBezTo>
                  <a:pt x="2971057" y="1011968"/>
                  <a:pt x="2985641" y="965354"/>
                  <a:pt x="3004132" y="921679"/>
                </a:cubicBezTo>
                <a:cubicBezTo>
                  <a:pt x="3014072" y="898200"/>
                  <a:pt x="3025105" y="875187"/>
                  <a:pt x="3037224" y="852631"/>
                </a:cubicBezTo>
                <a:cubicBezTo>
                  <a:pt x="3058615" y="812759"/>
                  <a:pt x="3085004" y="776291"/>
                  <a:pt x="3114637" y="736692"/>
                </a:cubicBezTo>
                <a:lnTo>
                  <a:pt x="3128801" y="716935"/>
                </a:lnTo>
                <a:cubicBezTo>
                  <a:pt x="3193882" y="628604"/>
                  <a:pt x="3252848" y="548625"/>
                  <a:pt x="3316944" y="465669"/>
                </a:cubicBezTo>
                <a:close/>
                <a:moveTo>
                  <a:pt x="4448894" y="422768"/>
                </a:moveTo>
                <a:cubicBezTo>
                  <a:pt x="4372745" y="436884"/>
                  <a:pt x="4303112" y="482734"/>
                  <a:pt x="4235585" y="528178"/>
                </a:cubicBezTo>
                <a:lnTo>
                  <a:pt x="4213155" y="543149"/>
                </a:lnTo>
                <a:cubicBezTo>
                  <a:pt x="4035485" y="661715"/>
                  <a:pt x="3839402" y="753816"/>
                  <a:pt x="3649218" y="842623"/>
                </a:cubicBezTo>
                <a:cubicBezTo>
                  <a:pt x="3510392" y="907459"/>
                  <a:pt x="3367451" y="974411"/>
                  <a:pt x="3232564" y="1051220"/>
                </a:cubicBezTo>
                <a:lnTo>
                  <a:pt x="3217970" y="1059849"/>
                </a:lnTo>
                <a:cubicBezTo>
                  <a:pt x="3184886" y="1078679"/>
                  <a:pt x="3151576" y="1098052"/>
                  <a:pt x="3116688" y="1113543"/>
                </a:cubicBezTo>
                <a:cubicBezTo>
                  <a:pt x="3269055" y="1082118"/>
                  <a:pt x="3417223" y="1034762"/>
                  <a:pt x="3559098" y="971858"/>
                </a:cubicBezTo>
                <a:cubicBezTo>
                  <a:pt x="3763514" y="881353"/>
                  <a:pt x="3954942" y="757667"/>
                  <a:pt x="4140004" y="638368"/>
                </a:cubicBezTo>
                <a:cubicBezTo>
                  <a:pt x="4244649" y="570645"/>
                  <a:pt x="4351849" y="501435"/>
                  <a:pt x="4451852" y="423380"/>
                </a:cubicBezTo>
                <a:cubicBezTo>
                  <a:pt x="4450763" y="422918"/>
                  <a:pt x="4450211" y="422686"/>
                  <a:pt x="4448894" y="422768"/>
                </a:cubicBezTo>
                <a:close/>
                <a:moveTo>
                  <a:pt x="680568" y="416949"/>
                </a:moveTo>
                <a:cubicBezTo>
                  <a:pt x="573847" y="489578"/>
                  <a:pt x="483985" y="589312"/>
                  <a:pt x="394452" y="694330"/>
                </a:cubicBezTo>
                <a:lnTo>
                  <a:pt x="340402" y="759654"/>
                </a:lnTo>
                <a:close/>
                <a:moveTo>
                  <a:pt x="827699" y="416143"/>
                </a:moveTo>
                <a:cubicBezTo>
                  <a:pt x="835728" y="454953"/>
                  <a:pt x="841663" y="494162"/>
                  <a:pt x="841524" y="534021"/>
                </a:cubicBezTo>
                <a:cubicBezTo>
                  <a:pt x="841577" y="581042"/>
                  <a:pt x="833611" y="627240"/>
                  <a:pt x="825554" y="672115"/>
                </a:cubicBezTo>
                <a:cubicBezTo>
                  <a:pt x="819855" y="703824"/>
                  <a:pt x="814239" y="736857"/>
                  <a:pt x="811499" y="769176"/>
                </a:cubicBezTo>
                <a:cubicBezTo>
                  <a:pt x="803608" y="866910"/>
                  <a:pt x="822564" y="965070"/>
                  <a:pt x="841586" y="1060039"/>
                </a:cubicBezTo>
                <a:cubicBezTo>
                  <a:pt x="870658" y="1208834"/>
                  <a:pt x="901383" y="1362838"/>
                  <a:pt x="942912" y="1511108"/>
                </a:cubicBezTo>
                <a:cubicBezTo>
                  <a:pt x="977911" y="1186645"/>
                  <a:pt x="995896" y="815698"/>
                  <a:pt x="884057" y="521768"/>
                </a:cubicBezTo>
                <a:cubicBezTo>
                  <a:pt x="868776" y="481820"/>
                  <a:pt x="846755" y="448679"/>
                  <a:pt x="827699" y="416143"/>
                </a:cubicBezTo>
                <a:close/>
                <a:moveTo>
                  <a:pt x="798883" y="414244"/>
                </a:moveTo>
                <a:cubicBezTo>
                  <a:pt x="695211" y="736679"/>
                  <a:pt x="755992" y="1050836"/>
                  <a:pt x="875825" y="1357811"/>
                </a:cubicBezTo>
                <a:cubicBezTo>
                  <a:pt x="852896" y="1259904"/>
                  <a:pt x="833394" y="1161513"/>
                  <a:pt x="814514" y="1064671"/>
                </a:cubicBezTo>
                <a:cubicBezTo>
                  <a:pt x="795638" y="967838"/>
                  <a:pt x="775736" y="867346"/>
                  <a:pt x="783698" y="766414"/>
                </a:cubicBezTo>
                <a:cubicBezTo>
                  <a:pt x="786354" y="732777"/>
                  <a:pt x="792197" y="699198"/>
                  <a:pt x="798129" y="666939"/>
                </a:cubicBezTo>
                <a:cubicBezTo>
                  <a:pt x="805719" y="623158"/>
                  <a:pt x="813776" y="578281"/>
                  <a:pt x="813894" y="533909"/>
                </a:cubicBezTo>
                <a:cubicBezTo>
                  <a:pt x="813480" y="493822"/>
                  <a:pt x="807234" y="453832"/>
                  <a:pt x="798883" y="414244"/>
                </a:cubicBezTo>
                <a:close/>
                <a:moveTo>
                  <a:pt x="673202" y="388720"/>
                </a:moveTo>
                <a:cubicBezTo>
                  <a:pt x="560862" y="422924"/>
                  <a:pt x="473506" y="490876"/>
                  <a:pt x="392779" y="596411"/>
                </a:cubicBezTo>
                <a:cubicBezTo>
                  <a:pt x="345173" y="658663"/>
                  <a:pt x="304966" y="720182"/>
                  <a:pt x="270088" y="790400"/>
                </a:cubicBezTo>
                <a:cubicBezTo>
                  <a:pt x="265839" y="798902"/>
                  <a:pt x="262292" y="805767"/>
                  <a:pt x="259285" y="812869"/>
                </a:cubicBezTo>
                <a:cubicBezTo>
                  <a:pt x="297306" y="767160"/>
                  <a:pt x="334780" y="721219"/>
                  <a:pt x="372890" y="676832"/>
                </a:cubicBezTo>
                <a:cubicBezTo>
                  <a:pt x="466138" y="567590"/>
                  <a:pt x="560501" y="463327"/>
                  <a:pt x="673202" y="388720"/>
                </a:cubicBezTo>
                <a:close/>
                <a:moveTo>
                  <a:pt x="1628210" y="0"/>
                </a:moveTo>
                <a:lnTo>
                  <a:pt x="1748399" y="0"/>
                </a:lnTo>
                <a:lnTo>
                  <a:pt x="1783391" y="17650"/>
                </a:lnTo>
                <a:cubicBezTo>
                  <a:pt x="1878225" y="54329"/>
                  <a:pt x="1980824" y="64330"/>
                  <a:pt x="2084193" y="69947"/>
                </a:cubicBezTo>
                <a:cubicBezTo>
                  <a:pt x="2305723" y="81971"/>
                  <a:pt x="2525917" y="56091"/>
                  <a:pt x="2744101" y="15192"/>
                </a:cubicBezTo>
                <a:cubicBezTo>
                  <a:pt x="2562964" y="37013"/>
                  <a:pt x="2380220" y="45912"/>
                  <a:pt x="2197414" y="41266"/>
                </a:cubicBezTo>
                <a:cubicBezTo>
                  <a:pt x="2092695" y="38460"/>
                  <a:pt x="1999575" y="31066"/>
                  <a:pt x="1914967" y="18583"/>
                </a:cubicBezTo>
                <a:lnTo>
                  <a:pt x="1815559" y="0"/>
                </a:lnTo>
                <a:lnTo>
                  <a:pt x="2001666" y="0"/>
                </a:lnTo>
                <a:lnTo>
                  <a:pt x="2036517" y="4274"/>
                </a:lnTo>
                <a:cubicBezTo>
                  <a:pt x="2087672" y="8689"/>
                  <a:pt x="2141872" y="11637"/>
                  <a:pt x="2199623" y="13232"/>
                </a:cubicBezTo>
                <a:cubicBezTo>
                  <a:pt x="2273140" y="15225"/>
                  <a:pt x="2346666" y="15008"/>
                  <a:pt x="2420103" y="12601"/>
                </a:cubicBezTo>
                <a:lnTo>
                  <a:pt x="2621330" y="0"/>
                </a:lnTo>
                <a:lnTo>
                  <a:pt x="3076571" y="0"/>
                </a:lnTo>
                <a:lnTo>
                  <a:pt x="2924796" y="36772"/>
                </a:lnTo>
                <a:cubicBezTo>
                  <a:pt x="2603232" y="110795"/>
                  <a:pt x="2272273" y="167441"/>
                  <a:pt x="1946203" y="131277"/>
                </a:cubicBezTo>
                <a:cubicBezTo>
                  <a:pt x="1847872" y="120226"/>
                  <a:pt x="1775939" y="84460"/>
                  <a:pt x="1707026" y="44983"/>
                </a:cubicBezTo>
                <a:close/>
                <a:moveTo>
                  <a:pt x="1007398" y="0"/>
                </a:moveTo>
                <a:lnTo>
                  <a:pt x="1105902" y="0"/>
                </a:lnTo>
                <a:lnTo>
                  <a:pt x="1191939" y="117664"/>
                </a:lnTo>
                <a:cubicBezTo>
                  <a:pt x="1366125" y="341427"/>
                  <a:pt x="1562103" y="551148"/>
                  <a:pt x="1780907" y="743734"/>
                </a:cubicBezTo>
                <a:cubicBezTo>
                  <a:pt x="1801144" y="761313"/>
                  <a:pt x="1821617" y="778348"/>
                  <a:pt x="1841857" y="795932"/>
                </a:cubicBezTo>
                <a:cubicBezTo>
                  <a:pt x="1990610" y="686371"/>
                  <a:pt x="2139633" y="585288"/>
                  <a:pt x="2317896" y="530713"/>
                </a:cubicBezTo>
                <a:cubicBezTo>
                  <a:pt x="2542030" y="462073"/>
                  <a:pt x="2783392" y="434854"/>
                  <a:pt x="3015228" y="399738"/>
                </a:cubicBezTo>
                <a:cubicBezTo>
                  <a:pt x="3052333" y="394202"/>
                  <a:pt x="3010950" y="453937"/>
                  <a:pt x="3000782" y="461219"/>
                </a:cubicBezTo>
                <a:cubicBezTo>
                  <a:pt x="2693972" y="688641"/>
                  <a:pt x="2350770" y="924476"/>
                  <a:pt x="1963190" y="895589"/>
                </a:cubicBezTo>
                <a:cubicBezTo>
                  <a:pt x="2149512" y="1044003"/>
                  <a:pt x="2346363" y="1178199"/>
                  <a:pt x="2552180" y="1298815"/>
                </a:cubicBezTo>
                <a:cubicBezTo>
                  <a:pt x="2674551" y="1263712"/>
                  <a:pt x="2789192" y="1186061"/>
                  <a:pt x="2904618" y="1146081"/>
                </a:cubicBezTo>
                <a:cubicBezTo>
                  <a:pt x="2811839" y="901425"/>
                  <a:pt x="3283913" y="443317"/>
                  <a:pt x="3428829" y="310883"/>
                </a:cubicBezTo>
                <a:cubicBezTo>
                  <a:pt x="3440380" y="300321"/>
                  <a:pt x="3459741" y="295643"/>
                  <a:pt x="3452135" y="318176"/>
                </a:cubicBezTo>
                <a:cubicBezTo>
                  <a:pt x="3377952" y="531416"/>
                  <a:pt x="3301457" y="750112"/>
                  <a:pt x="3169464" y="935661"/>
                </a:cubicBezTo>
                <a:cubicBezTo>
                  <a:pt x="3150662" y="961821"/>
                  <a:pt x="3003773" y="1105010"/>
                  <a:pt x="3049395" y="1070245"/>
                </a:cubicBezTo>
                <a:cubicBezTo>
                  <a:pt x="3162985" y="984423"/>
                  <a:pt x="3272630" y="886628"/>
                  <a:pt x="3401235" y="815534"/>
                </a:cubicBezTo>
                <a:cubicBezTo>
                  <a:pt x="3665893" y="669415"/>
                  <a:pt x="3968082" y="612577"/>
                  <a:pt x="4236947" y="465665"/>
                </a:cubicBezTo>
                <a:cubicBezTo>
                  <a:pt x="4280594" y="441649"/>
                  <a:pt x="4494768" y="287033"/>
                  <a:pt x="4565962" y="350012"/>
                </a:cubicBezTo>
                <a:cubicBezTo>
                  <a:pt x="4574408" y="357446"/>
                  <a:pt x="4561570" y="377121"/>
                  <a:pt x="4557937" y="382666"/>
                </a:cubicBezTo>
                <a:cubicBezTo>
                  <a:pt x="4368036" y="694348"/>
                  <a:pt x="3934455" y="895784"/>
                  <a:pt x="3621049" y="1056676"/>
                </a:cubicBezTo>
                <a:cubicBezTo>
                  <a:pt x="3449155" y="1144851"/>
                  <a:pt x="3289873" y="1230645"/>
                  <a:pt x="3094000" y="1229477"/>
                </a:cubicBezTo>
                <a:cubicBezTo>
                  <a:pt x="2989297" y="1228927"/>
                  <a:pt x="2920834" y="1221837"/>
                  <a:pt x="2813197" y="1263181"/>
                </a:cubicBezTo>
                <a:cubicBezTo>
                  <a:pt x="2746514" y="1288380"/>
                  <a:pt x="2682165" y="1312641"/>
                  <a:pt x="2615776" y="1334114"/>
                </a:cubicBezTo>
                <a:cubicBezTo>
                  <a:pt x="2856074" y="1470609"/>
                  <a:pt x="3106867" y="1588379"/>
                  <a:pt x="3364982" y="1687356"/>
                </a:cubicBezTo>
                <a:cubicBezTo>
                  <a:pt x="3367545" y="1685866"/>
                  <a:pt x="3369560" y="1684144"/>
                  <a:pt x="3371663" y="1683743"/>
                </a:cubicBezTo>
                <a:cubicBezTo>
                  <a:pt x="3559080" y="1639479"/>
                  <a:pt x="3730923" y="1559010"/>
                  <a:pt x="3883310" y="1443899"/>
                </a:cubicBezTo>
                <a:cubicBezTo>
                  <a:pt x="3885702" y="1439761"/>
                  <a:pt x="3888566" y="1434532"/>
                  <a:pt x="3892746" y="1429225"/>
                </a:cubicBezTo>
                <a:cubicBezTo>
                  <a:pt x="4100854" y="1154547"/>
                  <a:pt x="4425526" y="995756"/>
                  <a:pt x="4699980" y="789523"/>
                </a:cubicBezTo>
                <a:lnTo>
                  <a:pt x="4724400" y="769876"/>
                </a:lnTo>
                <a:lnTo>
                  <a:pt x="4724400" y="802845"/>
                </a:lnTo>
                <a:lnTo>
                  <a:pt x="4705958" y="821317"/>
                </a:lnTo>
                <a:cubicBezTo>
                  <a:pt x="4688728" y="839775"/>
                  <a:pt x="4668259" y="862655"/>
                  <a:pt x="4649798" y="877374"/>
                </a:cubicBezTo>
                <a:cubicBezTo>
                  <a:pt x="4443742" y="1038644"/>
                  <a:pt x="4191500" y="1158472"/>
                  <a:pt x="4005326" y="1344259"/>
                </a:cubicBezTo>
                <a:cubicBezTo>
                  <a:pt x="4063256" y="1294104"/>
                  <a:pt x="4132215" y="1254410"/>
                  <a:pt x="4199378" y="1215889"/>
                </a:cubicBezTo>
                <a:cubicBezTo>
                  <a:pt x="4212968" y="1208123"/>
                  <a:pt x="4226555" y="1200357"/>
                  <a:pt x="4239600" y="1192361"/>
                </a:cubicBezTo>
                <a:cubicBezTo>
                  <a:pt x="4399481" y="1099094"/>
                  <a:pt x="4542878" y="976320"/>
                  <a:pt x="4677037" y="858646"/>
                </a:cubicBezTo>
                <a:lnTo>
                  <a:pt x="4724400" y="810414"/>
                </a:lnTo>
                <a:lnTo>
                  <a:pt x="4724400" y="916439"/>
                </a:lnTo>
                <a:lnTo>
                  <a:pt x="4683030" y="982925"/>
                </a:lnTo>
                <a:cubicBezTo>
                  <a:pt x="4504646" y="1237618"/>
                  <a:pt x="4252054" y="1416530"/>
                  <a:pt x="3921884" y="1469889"/>
                </a:cubicBezTo>
                <a:cubicBezTo>
                  <a:pt x="3782100" y="1582602"/>
                  <a:pt x="3625917" y="1667134"/>
                  <a:pt x="3456136" y="1721439"/>
                </a:cubicBezTo>
                <a:cubicBezTo>
                  <a:pt x="3511887" y="1741826"/>
                  <a:pt x="3567869" y="1761662"/>
                  <a:pt x="3624313" y="1780406"/>
                </a:cubicBezTo>
                <a:cubicBezTo>
                  <a:pt x="3850637" y="1855623"/>
                  <a:pt x="4076864" y="1908264"/>
                  <a:pt x="4303638" y="1944400"/>
                </a:cubicBezTo>
                <a:cubicBezTo>
                  <a:pt x="4307581" y="1939634"/>
                  <a:pt x="4311304" y="1935410"/>
                  <a:pt x="4315566" y="1931422"/>
                </a:cubicBezTo>
                <a:cubicBezTo>
                  <a:pt x="4418123" y="1797152"/>
                  <a:pt x="4522970" y="1669642"/>
                  <a:pt x="4664388" y="1574357"/>
                </a:cubicBezTo>
                <a:lnTo>
                  <a:pt x="4724400" y="1537429"/>
                </a:lnTo>
                <a:lnTo>
                  <a:pt x="4724400" y="1589108"/>
                </a:lnTo>
                <a:lnTo>
                  <a:pt x="4644505" y="1640352"/>
                </a:lnTo>
                <a:cubicBezTo>
                  <a:pt x="4543719" y="1713959"/>
                  <a:pt x="4461038" y="1801479"/>
                  <a:pt x="4381603" y="1900149"/>
                </a:cubicBezTo>
                <a:cubicBezTo>
                  <a:pt x="4415438" y="1876488"/>
                  <a:pt x="4447471" y="1849494"/>
                  <a:pt x="4478726" y="1822808"/>
                </a:cubicBezTo>
                <a:cubicBezTo>
                  <a:pt x="4513234" y="1792997"/>
                  <a:pt x="4549530" y="1762011"/>
                  <a:pt x="4588263" y="1735914"/>
                </a:cubicBezTo>
                <a:cubicBezTo>
                  <a:pt x="4619078" y="1714840"/>
                  <a:pt x="4651924" y="1696556"/>
                  <a:pt x="4683216" y="1678902"/>
                </a:cubicBezTo>
                <a:lnTo>
                  <a:pt x="4724400" y="1655121"/>
                </a:lnTo>
                <a:lnTo>
                  <a:pt x="4724400" y="1686869"/>
                </a:lnTo>
                <a:lnTo>
                  <a:pt x="4696172" y="1703058"/>
                </a:lnTo>
                <a:cubicBezTo>
                  <a:pt x="4665104" y="1720165"/>
                  <a:pt x="4632805" y="1738677"/>
                  <a:pt x="4602997" y="1758893"/>
                </a:cubicBezTo>
                <a:cubicBezTo>
                  <a:pt x="4565822" y="1784357"/>
                  <a:pt x="4530304" y="1815035"/>
                  <a:pt x="4496021" y="1844299"/>
                </a:cubicBezTo>
                <a:cubicBezTo>
                  <a:pt x="4470821" y="1865816"/>
                  <a:pt x="4445614" y="1887338"/>
                  <a:pt x="4419004" y="1907617"/>
                </a:cubicBezTo>
                <a:cubicBezTo>
                  <a:pt x="4509516" y="1884856"/>
                  <a:pt x="4599633" y="1841647"/>
                  <a:pt x="4685975" y="1786372"/>
                </a:cubicBezTo>
                <a:lnTo>
                  <a:pt x="4724400" y="1759693"/>
                </a:lnTo>
                <a:lnTo>
                  <a:pt x="4724400" y="1809459"/>
                </a:lnTo>
                <a:lnTo>
                  <a:pt x="4653762" y="1857561"/>
                </a:lnTo>
                <a:cubicBezTo>
                  <a:pt x="4580587" y="1902591"/>
                  <a:pt x="4504944" y="1939172"/>
                  <a:pt x="4428349" y="1963079"/>
                </a:cubicBezTo>
                <a:lnTo>
                  <a:pt x="4724400" y="1990579"/>
                </a:lnTo>
                <a:lnTo>
                  <a:pt x="4724400" y="2065582"/>
                </a:lnTo>
                <a:lnTo>
                  <a:pt x="4686318" y="2063926"/>
                </a:lnTo>
                <a:lnTo>
                  <a:pt x="4724400" y="2085104"/>
                </a:lnTo>
                <a:lnTo>
                  <a:pt x="4724400" y="2178471"/>
                </a:lnTo>
                <a:lnTo>
                  <a:pt x="4617755" y="2122457"/>
                </a:lnTo>
                <a:lnTo>
                  <a:pt x="4724400" y="2196158"/>
                </a:lnTo>
                <a:lnTo>
                  <a:pt x="4724400" y="2230374"/>
                </a:lnTo>
                <a:lnTo>
                  <a:pt x="4573637" y="2126309"/>
                </a:lnTo>
                <a:cubicBezTo>
                  <a:pt x="4608893" y="2177612"/>
                  <a:pt x="4656401" y="2222030"/>
                  <a:pt x="4706850" y="2262541"/>
                </a:cubicBezTo>
                <a:lnTo>
                  <a:pt x="4724400" y="2275857"/>
                </a:lnTo>
                <a:lnTo>
                  <a:pt x="4724400" y="2377131"/>
                </a:lnTo>
                <a:lnTo>
                  <a:pt x="4688201" y="2349925"/>
                </a:lnTo>
                <a:cubicBezTo>
                  <a:pt x="4579462" y="2264619"/>
                  <a:pt x="4483104" y="2181979"/>
                  <a:pt x="4462564" y="2041945"/>
                </a:cubicBezTo>
                <a:cubicBezTo>
                  <a:pt x="4339738" y="2027929"/>
                  <a:pt x="4217123" y="2008847"/>
                  <a:pt x="4094167" y="1984479"/>
                </a:cubicBezTo>
                <a:cubicBezTo>
                  <a:pt x="4361568" y="2318516"/>
                  <a:pt x="4448657" y="2737804"/>
                  <a:pt x="4520397" y="3153822"/>
                </a:cubicBezTo>
                <a:cubicBezTo>
                  <a:pt x="4524234" y="3176690"/>
                  <a:pt x="4478166" y="3233800"/>
                  <a:pt x="4458958" y="3203134"/>
                </a:cubicBezTo>
                <a:cubicBezTo>
                  <a:pt x="4221037" y="2826855"/>
                  <a:pt x="3875607" y="2452063"/>
                  <a:pt x="3972830" y="1973028"/>
                </a:cubicBezTo>
                <a:cubicBezTo>
                  <a:pt x="3973903" y="1968973"/>
                  <a:pt x="3975983" y="1964061"/>
                  <a:pt x="3979154" y="1959605"/>
                </a:cubicBezTo>
                <a:cubicBezTo>
                  <a:pt x="3847070" y="1929437"/>
                  <a:pt x="3715197" y="1894208"/>
                  <a:pt x="3583051" y="1850495"/>
                </a:cubicBezTo>
                <a:cubicBezTo>
                  <a:pt x="3357823" y="1775743"/>
                  <a:pt x="3137042" y="1687421"/>
                  <a:pt x="2922360" y="1586232"/>
                </a:cubicBezTo>
                <a:cubicBezTo>
                  <a:pt x="2956249" y="1697796"/>
                  <a:pt x="3014099" y="1805979"/>
                  <a:pt x="3033099" y="1913175"/>
                </a:cubicBezTo>
                <a:cubicBezTo>
                  <a:pt x="3035371" y="1915419"/>
                  <a:pt x="3037950" y="1918445"/>
                  <a:pt x="3040214" y="1920694"/>
                </a:cubicBezTo>
                <a:cubicBezTo>
                  <a:pt x="3043936" y="1916469"/>
                  <a:pt x="3048200" y="1912482"/>
                  <a:pt x="3051308" y="1911226"/>
                </a:cubicBezTo>
                <a:cubicBezTo>
                  <a:pt x="3335533" y="1788841"/>
                  <a:pt x="3650972" y="2264893"/>
                  <a:pt x="3791335" y="2442781"/>
                </a:cubicBezTo>
                <a:cubicBezTo>
                  <a:pt x="3804329" y="2459223"/>
                  <a:pt x="3763010" y="2515770"/>
                  <a:pt x="3744063" y="2510325"/>
                </a:cubicBezTo>
                <a:cubicBezTo>
                  <a:pt x="3485213" y="2437432"/>
                  <a:pt x="3287280" y="2286035"/>
                  <a:pt x="3103695" y="2105302"/>
                </a:cubicBezTo>
                <a:cubicBezTo>
                  <a:pt x="3126339" y="2333141"/>
                  <a:pt x="3009845" y="2625036"/>
                  <a:pt x="2968137" y="2805672"/>
                </a:cubicBezTo>
                <a:cubicBezTo>
                  <a:pt x="2930699" y="2965580"/>
                  <a:pt x="2891878" y="3078554"/>
                  <a:pt x="2739231" y="3151701"/>
                </a:cubicBezTo>
                <a:cubicBezTo>
                  <a:pt x="2726335" y="3157832"/>
                  <a:pt x="2726972" y="3142650"/>
                  <a:pt x="2728882" y="3135084"/>
                </a:cubicBezTo>
                <a:cubicBezTo>
                  <a:pt x="2806473" y="2811909"/>
                  <a:pt x="2836690" y="2478979"/>
                  <a:pt x="2914282" y="2155807"/>
                </a:cubicBezTo>
                <a:cubicBezTo>
                  <a:pt x="2927505" y="2100241"/>
                  <a:pt x="2969504" y="2020803"/>
                  <a:pt x="2971660" y="1962486"/>
                </a:cubicBezTo>
                <a:cubicBezTo>
                  <a:pt x="2971891" y="1961942"/>
                  <a:pt x="2971575" y="1961166"/>
                  <a:pt x="2971809" y="1960615"/>
                </a:cubicBezTo>
                <a:cubicBezTo>
                  <a:pt x="2971875" y="1957427"/>
                  <a:pt x="2972485" y="1954468"/>
                  <a:pt x="2972315" y="1951821"/>
                </a:cubicBezTo>
                <a:cubicBezTo>
                  <a:pt x="2966359" y="1836632"/>
                  <a:pt x="2865027" y="1683636"/>
                  <a:pt x="2846641" y="1556749"/>
                </a:cubicBezTo>
                <a:cubicBezTo>
                  <a:pt x="2846247" y="1554649"/>
                  <a:pt x="2846851" y="1551688"/>
                  <a:pt x="2847461" y="1548729"/>
                </a:cubicBezTo>
                <a:cubicBezTo>
                  <a:pt x="2570813" y="1412938"/>
                  <a:pt x="2306528" y="1254043"/>
                  <a:pt x="2058558" y="1071804"/>
                </a:cubicBezTo>
                <a:cubicBezTo>
                  <a:pt x="2118947" y="1245450"/>
                  <a:pt x="2231454" y="1407035"/>
                  <a:pt x="2291089" y="1585512"/>
                </a:cubicBezTo>
                <a:cubicBezTo>
                  <a:pt x="2383696" y="1860991"/>
                  <a:pt x="2441466" y="2144264"/>
                  <a:pt x="2473792" y="2432858"/>
                </a:cubicBezTo>
                <a:cubicBezTo>
                  <a:pt x="2475176" y="2446319"/>
                  <a:pt x="2431252" y="2512059"/>
                  <a:pt x="2420124" y="2495762"/>
                </a:cubicBezTo>
                <a:cubicBezTo>
                  <a:pt x="2291230" y="2305989"/>
                  <a:pt x="2208353" y="2083557"/>
                  <a:pt x="2119846" y="1872898"/>
                </a:cubicBezTo>
                <a:cubicBezTo>
                  <a:pt x="2037236" y="1675682"/>
                  <a:pt x="1982639" y="1492905"/>
                  <a:pt x="1995210" y="1288346"/>
                </a:cubicBezTo>
                <a:cubicBezTo>
                  <a:pt x="1948480" y="1372857"/>
                  <a:pt x="1900430" y="1457457"/>
                  <a:pt x="1850975" y="1540820"/>
                </a:cubicBezTo>
                <a:cubicBezTo>
                  <a:pt x="1816437" y="1599587"/>
                  <a:pt x="1789540" y="1661598"/>
                  <a:pt x="1723490" y="1688355"/>
                </a:cubicBezTo>
                <a:cubicBezTo>
                  <a:pt x="1718826" y="1690241"/>
                  <a:pt x="1711811" y="1688563"/>
                  <a:pt x="1710157" y="1683354"/>
                </a:cubicBezTo>
                <a:cubicBezTo>
                  <a:pt x="1675928" y="1583238"/>
                  <a:pt x="1752515" y="1420588"/>
                  <a:pt x="1807265" y="1336896"/>
                </a:cubicBezTo>
                <a:cubicBezTo>
                  <a:pt x="1856904" y="1260695"/>
                  <a:pt x="1925612" y="1200294"/>
                  <a:pt x="2011049" y="1173376"/>
                </a:cubicBezTo>
                <a:cubicBezTo>
                  <a:pt x="2011743" y="1171736"/>
                  <a:pt x="2013211" y="1169782"/>
                  <a:pt x="2014681" y="1167830"/>
                </a:cubicBezTo>
                <a:cubicBezTo>
                  <a:pt x="1995942" y="1119335"/>
                  <a:pt x="1980541" y="1069035"/>
                  <a:pt x="1971037" y="1015438"/>
                </a:cubicBezTo>
                <a:cubicBezTo>
                  <a:pt x="1970873" y="1012795"/>
                  <a:pt x="1971247" y="1010377"/>
                  <a:pt x="1971858" y="1007420"/>
                </a:cubicBezTo>
                <a:cubicBezTo>
                  <a:pt x="1889219" y="944106"/>
                  <a:pt x="1807963" y="877509"/>
                  <a:pt x="1729505" y="808882"/>
                </a:cubicBezTo>
                <a:cubicBezTo>
                  <a:pt x="1652132" y="740719"/>
                  <a:pt x="1577790" y="669969"/>
                  <a:pt x="1506007" y="597733"/>
                </a:cubicBezTo>
                <a:cubicBezTo>
                  <a:pt x="1650265" y="988437"/>
                  <a:pt x="1648039" y="1402749"/>
                  <a:pt x="1499912" y="1795211"/>
                </a:cubicBezTo>
                <a:cubicBezTo>
                  <a:pt x="1496995" y="1803635"/>
                  <a:pt x="1454455" y="1866099"/>
                  <a:pt x="1444926" y="1841464"/>
                </a:cubicBezTo>
                <a:cubicBezTo>
                  <a:pt x="1288444" y="1433999"/>
                  <a:pt x="1179507" y="967467"/>
                  <a:pt x="1425791" y="572788"/>
                </a:cubicBezTo>
                <a:cubicBezTo>
                  <a:pt x="1428418" y="568101"/>
                  <a:pt x="1431907" y="564428"/>
                  <a:pt x="1435390" y="560750"/>
                </a:cubicBezTo>
                <a:cubicBezTo>
                  <a:pt x="1440033" y="554349"/>
                  <a:pt x="1445996" y="547863"/>
                  <a:pt x="1451502" y="542471"/>
                </a:cubicBezTo>
                <a:cubicBezTo>
                  <a:pt x="1361214" y="448553"/>
                  <a:pt x="1275425" y="351231"/>
                  <a:pt x="1194128" y="250903"/>
                </a:cubicBezTo>
                <a:close/>
                <a:moveTo>
                  <a:pt x="890158" y="0"/>
                </a:moveTo>
                <a:lnTo>
                  <a:pt x="937892" y="0"/>
                </a:lnTo>
                <a:lnTo>
                  <a:pt x="924483" y="30495"/>
                </a:lnTo>
                <a:cubicBezTo>
                  <a:pt x="886566" y="121698"/>
                  <a:pt x="856718" y="217584"/>
                  <a:pt x="872288" y="306259"/>
                </a:cubicBezTo>
                <a:cubicBezTo>
                  <a:pt x="896800" y="446040"/>
                  <a:pt x="987449" y="577127"/>
                  <a:pt x="1006247" y="727373"/>
                </a:cubicBezTo>
                <a:cubicBezTo>
                  <a:pt x="1042700" y="1013846"/>
                  <a:pt x="1021035" y="1326579"/>
                  <a:pt x="986481" y="1611960"/>
                </a:cubicBezTo>
                <a:cubicBezTo>
                  <a:pt x="984668" y="1625361"/>
                  <a:pt x="941918" y="1692886"/>
                  <a:pt x="928400" y="1663986"/>
                </a:cubicBezTo>
                <a:cubicBezTo>
                  <a:pt x="723163" y="1233305"/>
                  <a:pt x="596239" y="818387"/>
                  <a:pt x="771281" y="368438"/>
                </a:cubicBezTo>
                <a:lnTo>
                  <a:pt x="200540" y="942511"/>
                </a:lnTo>
                <a:cubicBezTo>
                  <a:pt x="190537" y="952438"/>
                  <a:pt x="161507" y="972341"/>
                  <a:pt x="170253" y="942567"/>
                </a:cubicBezTo>
                <a:cubicBezTo>
                  <a:pt x="222670" y="771614"/>
                  <a:pt x="326261" y="624255"/>
                  <a:pt x="442049" y="489150"/>
                </a:cubicBezTo>
                <a:cubicBezTo>
                  <a:pt x="542966" y="370919"/>
                  <a:pt x="644574" y="322520"/>
                  <a:pt x="788582" y="301724"/>
                </a:cubicBezTo>
                <a:cubicBezTo>
                  <a:pt x="788307" y="293239"/>
                  <a:pt x="787808" y="285302"/>
                  <a:pt x="788312" y="276498"/>
                </a:cubicBezTo>
                <a:cubicBezTo>
                  <a:pt x="793051" y="221208"/>
                  <a:pt x="817827" y="155085"/>
                  <a:pt x="847625" y="89075"/>
                </a:cubicBezTo>
                <a:close/>
                <a:moveTo>
                  <a:pt x="29788" y="0"/>
                </a:moveTo>
                <a:lnTo>
                  <a:pt x="93321" y="0"/>
                </a:lnTo>
                <a:lnTo>
                  <a:pt x="79142" y="68966"/>
                </a:lnTo>
                <a:cubicBezTo>
                  <a:pt x="45734" y="225436"/>
                  <a:pt x="26794" y="379659"/>
                  <a:pt x="21253" y="535687"/>
                </a:cubicBezTo>
                <a:lnTo>
                  <a:pt x="61909" y="380358"/>
                </a:lnTo>
                <a:cubicBezTo>
                  <a:pt x="78826" y="316055"/>
                  <a:pt x="96125" y="249346"/>
                  <a:pt x="118339" y="184712"/>
                </a:cubicBezTo>
                <a:cubicBezTo>
                  <a:pt x="129562" y="152119"/>
                  <a:pt x="141878" y="119997"/>
                  <a:pt x="154192" y="87864"/>
                </a:cubicBezTo>
                <a:lnTo>
                  <a:pt x="186604" y="0"/>
                </a:lnTo>
                <a:lnTo>
                  <a:pt x="216386" y="0"/>
                </a:lnTo>
                <a:lnTo>
                  <a:pt x="180314" y="97640"/>
                </a:lnTo>
                <a:cubicBezTo>
                  <a:pt x="168233" y="129221"/>
                  <a:pt x="155916" y="161350"/>
                  <a:pt x="144924" y="193392"/>
                </a:cubicBezTo>
                <a:cubicBezTo>
                  <a:pt x="123175" y="256933"/>
                  <a:pt x="106102" y="323103"/>
                  <a:pt x="89413" y="386853"/>
                </a:cubicBezTo>
                <a:lnTo>
                  <a:pt x="49686" y="539999"/>
                </a:lnTo>
                <a:cubicBezTo>
                  <a:pt x="112204" y="409054"/>
                  <a:pt x="181190" y="283748"/>
                  <a:pt x="236604" y="152292"/>
                </a:cubicBezTo>
                <a:lnTo>
                  <a:pt x="289375" y="0"/>
                </a:lnTo>
                <a:lnTo>
                  <a:pt x="369729" y="0"/>
                </a:lnTo>
                <a:lnTo>
                  <a:pt x="354160" y="65656"/>
                </a:lnTo>
                <a:cubicBezTo>
                  <a:pt x="272180" y="311007"/>
                  <a:pt x="108679" y="519263"/>
                  <a:pt x="21325" y="763628"/>
                </a:cubicBezTo>
                <a:cubicBezTo>
                  <a:pt x="18671" y="771035"/>
                  <a:pt x="13191" y="778653"/>
                  <a:pt x="6426" y="785104"/>
                </a:cubicBezTo>
                <a:lnTo>
                  <a:pt x="0" y="789215"/>
                </a:lnTo>
                <a:lnTo>
                  <a:pt x="0" y="163142"/>
                </a:lnTo>
                <a:lnTo>
                  <a:pt x="20220" y="3741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90600"/>
            <a:ext cx="11734800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23CDB4CB-D858-1898-753E-8AA5202BD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676400"/>
            <a:ext cx="4953000" cy="1216153"/>
          </a:xfrm>
        </p:spPr>
        <p:txBody>
          <a:bodyPr anchor="t">
            <a:normAutofit/>
          </a:bodyPr>
          <a:lstStyle/>
          <a:p>
            <a:pPr algn="ctr"/>
            <a:r>
              <a:rPr lang="tr-TR" sz="4000" dirty="0"/>
              <a:t>REKTÖR YARDIMCILARIMIZ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BBE854C-38E7-A384-532D-8A2E2CB13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36575" y="1941578"/>
            <a:ext cx="1216152" cy="685799"/>
          </a:xfrm>
        </p:spPr>
        <p:txBody>
          <a:bodyPr anchor="ctr">
            <a:normAutofit/>
          </a:bodyPr>
          <a:lstStyle/>
          <a:p>
            <a:pPr algn="r">
              <a:spcAft>
                <a:spcPts val="600"/>
              </a:spcAft>
            </a:pPr>
            <a:fld id="{5FFB044E-F15A-4B0C-B958-BBA5CF9A8426}" type="datetime1">
              <a:rPr lang="tr-TR" smtClean="0">
                <a:solidFill>
                  <a:srgbClr val="437D98"/>
                </a:solidFill>
              </a:rPr>
              <a:pPr algn="r">
                <a:spcAft>
                  <a:spcPts val="600"/>
                </a:spcAft>
              </a:pPr>
              <a:t>22.10.2025</a:t>
            </a:fld>
            <a:endParaRPr lang="tr-TR">
              <a:solidFill>
                <a:srgbClr val="437D98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34512D6-DA3B-3B96-1B1B-6B2B22201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3429000"/>
            <a:ext cx="4953000" cy="1752599"/>
          </a:xfrm>
        </p:spPr>
        <p:txBody>
          <a:bodyPr>
            <a:normAutofit/>
          </a:bodyPr>
          <a:lstStyle/>
          <a:p>
            <a:pPr algn="ctr"/>
            <a:r>
              <a:rPr lang="tr-TR" sz="1800" dirty="0">
                <a:solidFill>
                  <a:schemeClr val="tx1">
                    <a:alpha val="55000"/>
                  </a:schemeClr>
                </a:solidFill>
              </a:rPr>
              <a:t>PROF.DR. ERKAN KÖSE</a:t>
            </a:r>
          </a:p>
          <a:p>
            <a:pPr algn="ctr"/>
            <a:endParaRPr lang="tr-TR" sz="1800" dirty="0">
              <a:solidFill>
                <a:schemeClr val="tx1">
                  <a:alpha val="55000"/>
                </a:schemeClr>
              </a:solidFill>
            </a:endParaRPr>
          </a:p>
          <a:p>
            <a:pPr algn="ctr"/>
            <a:r>
              <a:rPr lang="tr-TR" sz="1800" dirty="0">
                <a:solidFill>
                  <a:schemeClr val="tx1">
                    <a:alpha val="55000"/>
                  </a:schemeClr>
                </a:solidFill>
              </a:rPr>
              <a:t>PROF.DR. NERİMAN İNANÇ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69E11DB9-3589-E195-FB37-94C143A1A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455" y="1899109"/>
            <a:ext cx="3159125" cy="3059780"/>
          </a:xfrm>
          <a:prstGeom prst="rect">
            <a:avLst/>
          </a:prstGeom>
        </p:spPr>
      </p:pic>
      <p:pic>
        <p:nvPicPr>
          <p:cNvPr id="7" name="Resim 6" descr="insan yüzü, kişi, şahıs, giyim, gülümsemek, gülüş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2DAE75A-382D-55A2-1325-D6A295B05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580" y="1676399"/>
            <a:ext cx="2202114" cy="3505200"/>
          </a:xfrm>
          <a:prstGeom prst="rect">
            <a:avLst/>
          </a:prstGeom>
        </p:spPr>
      </p:pic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1A0A888F-1D3B-E7E9-12D4-A4E105977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00" y="6400800"/>
            <a:ext cx="685800" cy="4572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370F46C-44E2-4720-969E-DFB7EB4E90F8}" type="slidenum">
              <a:rPr lang="tr-TR" sz="1000" smtClean="0">
                <a:solidFill>
                  <a:srgbClr val="000000">
                    <a:alpha val="70000"/>
                  </a:srgbClr>
                </a:solidFill>
              </a:rPr>
              <a:pPr>
                <a:spcAft>
                  <a:spcPts val="600"/>
                </a:spcAft>
              </a:pPr>
              <a:t>9</a:t>
            </a:fld>
            <a:endParaRPr lang="tr-TR" sz="1000">
              <a:solidFill>
                <a:srgbClr val="000000">
                  <a:alpha val="7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8855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2.3"/>
</p:tagLst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984</Words>
  <Application>Microsoft Office PowerPoint</Application>
  <PresentationFormat>Geniş ekran</PresentationFormat>
  <Paragraphs>174</Paragraphs>
  <Slides>30</Slides>
  <Notes>4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tahoma</vt:lpstr>
      <vt:lpstr>Office Teması</vt:lpstr>
      <vt:lpstr>  Nuh Naci Yazgan Üniversitesi  Dış Paydaş Toplantısı</vt:lpstr>
      <vt:lpstr>Neden Buradayız?</vt:lpstr>
      <vt:lpstr>Paydaşlarımız – Sizler Bizim İçin Neden Önemlisiniz?</vt:lpstr>
      <vt:lpstr>Dış Paydaş Görüşlerinin Kullanımı</vt:lpstr>
      <vt:lpstr>SUNUM AKIŞI  Üniversitemizi Tanıyalım Kurumsal Kimlik ve Yönelim Sürdürülebilirlik ve Toplumsal Katkı Kalite, Başarı ve Ödüller Mezun İlişkileri ve İş Birlikleri Kapanış – 'Birlikte Daha Güçlüyüz' </vt:lpstr>
      <vt:lpstr>TARİHÇE</vt:lpstr>
      <vt:lpstr>Üniversite Hakkında Genel Bilgiler</vt:lpstr>
      <vt:lpstr>REKTÖRÜMÜZ</vt:lpstr>
      <vt:lpstr>REKTÖR YARDIMCILARIMIZ</vt:lpstr>
      <vt:lpstr>GENEL SEKRETERİMİZ</vt:lpstr>
      <vt:lpstr>Üniversitemizde öğrenci/mezun/personel sayıları</vt:lpstr>
      <vt:lpstr>Üniversitemizin Misyonu ve Vizyonu </vt:lpstr>
      <vt:lpstr>Farklılaşma Stratejimiz</vt:lpstr>
      <vt:lpstr>Farklılaşma Stratejimiz</vt:lpstr>
      <vt:lpstr>PowerPoint Sunusu</vt:lpstr>
      <vt:lpstr>Mezun İlişkileri</vt:lpstr>
      <vt:lpstr>PowerPoint Sunusu</vt:lpstr>
      <vt:lpstr>PowerPoint Sunusu</vt:lpstr>
      <vt:lpstr>PowerPoint Sunusu</vt:lpstr>
      <vt:lpstr>SÜRDÜRÜLEBİLİRLİK VE TOPLUMSAL KATKI</vt:lpstr>
      <vt:lpstr>PowerPoint Sunusu</vt:lpstr>
      <vt:lpstr>PowerPoint Sunusu</vt:lpstr>
      <vt:lpstr>İşbirliklerimiz- Protokollerimiz</vt:lpstr>
      <vt:lpstr>Eğitim, araştırma, staj, istihdam ve toplumsal katkı alanlarında sizlerle birlikte daha fazla iş birliği yapmak istiyoruz.  Bu konulardaki önerilerinizi memnuniyetle dinleyeceğiz</vt:lpstr>
      <vt:lpstr>PowerPoint Sunusu</vt:lpstr>
      <vt:lpstr>1. Eğitim-Öğretim Kalitesi ve Mezun Yeterlilikleri</vt:lpstr>
      <vt:lpstr>2. Üniversite–Sektör İş Birliği ve Ar-Ge</vt:lpstr>
      <vt:lpstr>3. Toplumsal Katkı, Sosyal Sorumluluk ve Sürdürülebilirlik</vt:lpstr>
      <vt:lpstr>4. Mezun, Stajyer ve İşveren İlişkileri</vt:lpstr>
      <vt:lpstr>5. Geleceğe Yönelik Beklentiler ve Öneriler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Nuh Naci Yazgan Üniversitesi  Dış Paydaş Görüş Alma Toplantısı</dc:title>
  <dc:creator>FAZIL</dc:creator>
  <cp:lastModifiedBy>Gülçin Canbulut</cp:lastModifiedBy>
  <cp:revision>17</cp:revision>
  <dcterms:created xsi:type="dcterms:W3CDTF">2025-10-18T06:23:05Z</dcterms:created>
  <dcterms:modified xsi:type="dcterms:W3CDTF">2025-10-22T09:59:20Z</dcterms:modified>
</cp:coreProperties>
</file>