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2" r:id="rId1"/>
  </p:sldMasterIdLst>
  <p:notesMasterIdLst>
    <p:notesMasterId r:id="rId38"/>
  </p:notesMasterIdLst>
  <p:sldIdLst>
    <p:sldId id="256" r:id="rId2"/>
    <p:sldId id="258" r:id="rId3"/>
    <p:sldId id="261" r:id="rId4"/>
    <p:sldId id="262" r:id="rId5"/>
    <p:sldId id="266" r:id="rId6"/>
    <p:sldId id="286" r:id="rId7"/>
    <p:sldId id="263" r:id="rId8"/>
    <p:sldId id="291" r:id="rId9"/>
    <p:sldId id="260" r:id="rId10"/>
    <p:sldId id="287" r:id="rId11"/>
    <p:sldId id="288" r:id="rId12"/>
    <p:sldId id="289" r:id="rId13"/>
    <p:sldId id="290" r:id="rId14"/>
    <p:sldId id="292" r:id="rId15"/>
    <p:sldId id="293" r:id="rId16"/>
    <p:sldId id="294" r:id="rId17"/>
    <p:sldId id="295" r:id="rId18"/>
    <p:sldId id="297" r:id="rId19"/>
    <p:sldId id="299" r:id="rId20"/>
    <p:sldId id="265" r:id="rId21"/>
    <p:sldId id="273" r:id="rId22"/>
    <p:sldId id="298" r:id="rId23"/>
    <p:sldId id="274" r:id="rId24"/>
    <p:sldId id="26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2" r:id="rId36"/>
    <p:sldId id="311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62FD4A-8CEF-4282-9D22-A30D5EA4D8E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9CE9E48-9380-49C9-A1FE-38D2B4961D7C}">
      <dgm:prSet custT="1"/>
      <dgm:spPr/>
      <dgm:t>
        <a:bodyPr/>
        <a:lstStyle/>
        <a:p>
          <a:r>
            <a:rPr lang="tr-TR" sz="2400" dirty="0">
              <a:solidFill>
                <a:schemeClr val="tx1"/>
              </a:solidFill>
            </a:rPr>
            <a:t>Her bölümün </a:t>
          </a:r>
          <a:r>
            <a:rPr lang="tr-TR" sz="2400" b="1" dirty="0">
              <a:solidFill>
                <a:schemeClr val="tx1"/>
              </a:solidFill>
            </a:rPr>
            <a:t>mezunlarının</a:t>
          </a:r>
          <a:r>
            <a:rPr lang="tr-TR" sz="2400" dirty="0">
              <a:solidFill>
                <a:schemeClr val="tx1"/>
              </a:solidFill>
            </a:rPr>
            <a:t> hangi bilgi, beceri ve yetkinliklere sahip olacağı tanımlanır.</a:t>
          </a:r>
          <a:endParaRPr lang="en-US" sz="2400" dirty="0">
            <a:solidFill>
              <a:schemeClr val="tx1"/>
            </a:solidFill>
          </a:endParaRPr>
        </a:p>
      </dgm:t>
    </dgm:pt>
    <dgm:pt modelId="{5E25E8D3-BBC6-429A-840E-90E60C1F4975}" type="parTrans" cxnId="{164CF918-A26C-45F2-B11B-F01F8A7B0A76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67DDE5EF-1FCF-48DF-AC3E-7A0B499F27C3}" type="sibTrans" cxnId="{164CF918-A26C-45F2-B11B-F01F8A7B0A76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A97B0086-B966-411F-AB50-E1D7EBB11E22}">
      <dgm:prSet custT="1"/>
      <dgm:spPr/>
      <dgm:t>
        <a:bodyPr/>
        <a:lstStyle/>
        <a:p>
          <a:r>
            <a:rPr lang="tr-TR" sz="2400">
              <a:solidFill>
                <a:schemeClr val="tx1"/>
              </a:solidFill>
            </a:rPr>
            <a:t>Müfredat bu çıktılara göre yapılandırılır.</a:t>
          </a:r>
          <a:endParaRPr lang="en-US" sz="2400">
            <a:solidFill>
              <a:schemeClr val="tx1"/>
            </a:solidFill>
          </a:endParaRPr>
        </a:p>
      </dgm:t>
    </dgm:pt>
    <dgm:pt modelId="{5727D9D2-131A-4A09-9439-A2041E4DE6B3}" type="parTrans" cxnId="{BDE39A95-B140-4545-B6CA-8E5B82F11162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438FBC05-832B-4ED9-B6CD-796F69227689}" type="sibTrans" cxnId="{BDE39A95-B140-4545-B6CA-8E5B82F11162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D055BC9B-1D74-49CC-9CED-D2DBE0FEE231}">
      <dgm:prSet custT="1"/>
      <dgm:spPr/>
      <dgm:t>
        <a:bodyPr/>
        <a:lstStyle/>
        <a:p>
          <a:r>
            <a:rPr lang="tr-TR" sz="2400">
              <a:solidFill>
                <a:schemeClr val="tx1"/>
              </a:solidFill>
            </a:rPr>
            <a:t>Öğrenci başarısı </a:t>
          </a:r>
          <a:r>
            <a:rPr lang="tr-TR" sz="2400" b="1">
              <a:solidFill>
                <a:schemeClr val="tx1"/>
              </a:solidFill>
            </a:rPr>
            <a:t>öğrenme çıktılarına</a:t>
          </a:r>
          <a:r>
            <a:rPr lang="tr-TR" sz="2400">
              <a:solidFill>
                <a:schemeClr val="tx1"/>
              </a:solidFill>
            </a:rPr>
            <a:t> göre izlenir ve değerlendirilir.</a:t>
          </a:r>
          <a:endParaRPr lang="en-US" sz="2400">
            <a:solidFill>
              <a:schemeClr val="tx1"/>
            </a:solidFill>
          </a:endParaRPr>
        </a:p>
      </dgm:t>
    </dgm:pt>
    <dgm:pt modelId="{BE9E5AE9-D16B-461C-B42A-47094615CE88}" type="parTrans" cxnId="{06184379-4B7B-423E-9BFB-FC1E202D99FF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887A59A6-966D-477B-B06F-6471CD7BE1B4}" type="sibTrans" cxnId="{06184379-4B7B-423E-9BFB-FC1E202D99FF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4C7C5514-4C59-4D13-9ABF-FE57F125992F}" type="pres">
      <dgm:prSet presAssocID="{0662FD4A-8CEF-4282-9D22-A30D5EA4D8EC}" presName="root" presStyleCnt="0">
        <dgm:presLayoutVars>
          <dgm:dir/>
          <dgm:resizeHandles val="exact"/>
        </dgm:presLayoutVars>
      </dgm:prSet>
      <dgm:spPr/>
    </dgm:pt>
    <dgm:pt modelId="{99DFB32F-E693-49AB-84A0-BB82E90C207D}" type="pres">
      <dgm:prSet presAssocID="{D9CE9E48-9380-49C9-A1FE-38D2B4961D7C}" presName="compNode" presStyleCnt="0"/>
      <dgm:spPr/>
    </dgm:pt>
    <dgm:pt modelId="{EDB12059-25AB-4E98-BFD8-1830C3BE4C6E}" type="pres">
      <dgm:prSet presAssocID="{D9CE9E48-9380-49C9-A1FE-38D2B4961D7C}" presName="bgRect" presStyleLbl="bgShp" presStyleIdx="0" presStyleCnt="3"/>
      <dgm:spPr/>
    </dgm:pt>
    <dgm:pt modelId="{71BCA9D1-A450-4FBA-AC79-C3CAB040FD27}" type="pres">
      <dgm:prSet presAssocID="{D9CE9E48-9380-49C9-A1FE-38D2B4961D7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ırnak İşareti"/>
        </a:ext>
      </dgm:extLst>
    </dgm:pt>
    <dgm:pt modelId="{7B934943-2BCA-441D-A777-F1BECFE3AC26}" type="pres">
      <dgm:prSet presAssocID="{D9CE9E48-9380-49C9-A1FE-38D2B4961D7C}" presName="spaceRect" presStyleCnt="0"/>
      <dgm:spPr/>
    </dgm:pt>
    <dgm:pt modelId="{B8DBF542-B59D-4834-97CC-F8760AB1E08B}" type="pres">
      <dgm:prSet presAssocID="{D9CE9E48-9380-49C9-A1FE-38D2B4961D7C}" presName="parTx" presStyleLbl="revTx" presStyleIdx="0" presStyleCnt="3">
        <dgm:presLayoutVars>
          <dgm:chMax val="0"/>
          <dgm:chPref val="0"/>
        </dgm:presLayoutVars>
      </dgm:prSet>
      <dgm:spPr/>
    </dgm:pt>
    <dgm:pt modelId="{5AF127B9-BD5D-46AC-A85B-AC529F2BA636}" type="pres">
      <dgm:prSet presAssocID="{67DDE5EF-1FCF-48DF-AC3E-7A0B499F27C3}" presName="sibTrans" presStyleCnt="0"/>
      <dgm:spPr/>
    </dgm:pt>
    <dgm:pt modelId="{54B16C62-B770-4549-BC7A-13C1633215E9}" type="pres">
      <dgm:prSet presAssocID="{A97B0086-B966-411F-AB50-E1D7EBB11E22}" presName="compNode" presStyleCnt="0"/>
      <dgm:spPr/>
    </dgm:pt>
    <dgm:pt modelId="{57FE542B-17E4-46C2-A015-81F874E9C19A}" type="pres">
      <dgm:prSet presAssocID="{A97B0086-B966-411F-AB50-E1D7EBB11E22}" presName="bgRect" presStyleLbl="bgShp" presStyleIdx="1" presStyleCnt="3"/>
      <dgm:spPr/>
    </dgm:pt>
    <dgm:pt modelId="{63DDBA3F-DD81-46EC-948B-E9F9C42EE5F2}" type="pres">
      <dgm:prSet presAssocID="{A97B0086-B966-411F-AB50-E1D7EBB11E2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ınıf"/>
        </a:ext>
      </dgm:extLst>
    </dgm:pt>
    <dgm:pt modelId="{53D08663-55C8-4702-A84C-30983A505F81}" type="pres">
      <dgm:prSet presAssocID="{A97B0086-B966-411F-AB50-E1D7EBB11E22}" presName="spaceRect" presStyleCnt="0"/>
      <dgm:spPr/>
    </dgm:pt>
    <dgm:pt modelId="{6F5DA01A-7C6C-44D2-BDDF-DA163AF71ADC}" type="pres">
      <dgm:prSet presAssocID="{A97B0086-B966-411F-AB50-E1D7EBB11E22}" presName="parTx" presStyleLbl="revTx" presStyleIdx="1" presStyleCnt="3">
        <dgm:presLayoutVars>
          <dgm:chMax val="0"/>
          <dgm:chPref val="0"/>
        </dgm:presLayoutVars>
      </dgm:prSet>
      <dgm:spPr/>
    </dgm:pt>
    <dgm:pt modelId="{8F48820A-F467-4F09-978A-A04D31081B96}" type="pres">
      <dgm:prSet presAssocID="{438FBC05-832B-4ED9-B6CD-796F69227689}" presName="sibTrans" presStyleCnt="0"/>
      <dgm:spPr/>
    </dgm:pt>
    <dgm:pt modelId="{EB3C842D-218F-4D66-88F2-0A9CD41A8215}" type="pres">
      <dgm:prSet presAssocID="{D055BC9B-1D74-49CC-9CED-D2DBE0FEE231}" presName="compNode" presStyleCnt="0"/>
      <dgm:spPr/>
    </dgm:pt>
    <dgm:pt modelId="{485DB9B4-9654-4439-A8CD-B3DA0CD76445}" type="pres">
      <dgm:prSet presAssocID="{D055BC9B-1D74-49CC-9CED-D2DBE0FEE231}" presName="bgRect" presStyleLbl="bgShp" presStyleIdx="2" presStyleCnt="3"/>
      <dgm:spPr/>
    </dgm:pt>
    <dgm:pt modelId="{BFCAABA2-8E01-41C5-AC31-6B622E603F08}" type="pres">
      <dgm:prSet presAssocID="{D055BC9B-1D74-49CC-9CED-D2DBE0FEE23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A5041030-2795-4679-8000-886B3D2E8A1D}" type="pres">
      <dgm:prSet presAssocID="{D055BC9B-1D74-49CC-9CED-D2DBE0FEE231}" presName="spaceRect" presStyleCnt="0"/>
      <dgm:spPr/>
    </dgm:pt>
    <dgm:pt modelId="{2220BEEB-AB53-4FB7-A56A-748C6A8BC945}" type="pres">
      <dgm:prSet presAssocID="{D055BC9B-1D74-49CC-9CED-D2DBE0FEE23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64CF918-A26C-45F2-B11B-F01F8A7B0A76}" srcId="{0662FD4A-8CEF-4282-9D22-A30D5EA4D8EC}" destId="{D9CE9E48-9380-49C9-A1FE-38D2B4961D7C}" srcOrd="0" destOrd="0" parTransId="{5E25E8D3-BBC6-429A-840E-90E60C1F4975}" sibTransId="{67DDE5EF-1FCF-48DF-AC3E-7A0B499F27C3}"/>
    <dgm:cxn modelId="{A8F56324-D5A6-47EE-A80C-60D9631667A0}" type="presOf" srcId="{D9CE9E48-9380-49C9-A1FE-38D2B4961D7C}" destId="{B8DBF542-B59D-4834-97CC-F8760AB1E08B}" srcOrd="0" destOrd="0" presId="urn:microsoft.com/office/officeart/2018/2/layout/IconVerticalSolidList"/>
    <dgm:cxn modelId="{223F8E26-CD4F-47FB-AC0B-746623F59360}" type="presOf" srcId="{D055BC9B-1D74-49CC-9CED-D2DBE0FEE231}" destId="{2220BEEB-AB53-4FB7-A56A-748C6A8BC945}" srcOrd="0" destOrd="0" presId="urn:microsoft.com/office/officeart/2018/2/layout/IconVerticalSolidList"/>
    <dgm:cxn modelId="{BBEC164B-FAD5-4C7E-8911-BAD2D82758FC}" type="presOf" srcId="{A97B0086-B966-411F-AB50-E1D7EBB11E22}" destId="{6F5DA01A-7C6C-44D2-BDDF-DA163AF71ADC}" srcOrd="0" destOrd="0" presId="urn:microsoft.com/office/officeart/2018/2/layout/IconVerticalSolidList"/>
    <dgm:cxn modelId="{06184379-4B7B-423E-9BFB-FC1E202D99FF}" srcId="{0662FD4A-8CEF-4282-9D22-A30D5EA4D8EC}" destId="{D055BC9B-1D74-49CC-9CED-D2DBE0FEE231}" srcOrd="2" destOrd="0" parTransId="{BE9E5AE9-D16B-461C-B42A-47094615CE88}" sibTransId="{887A59A6-966D-477B-B06F-6471CD7BE1B4}"/>
    <dgm:cxn modelId="{BDE39A95-B140-4545-B6CA-8E5B82F11162}" srcId="{0662FD4A-8CEF-4282-9D22-A30D5EA4D8EC}" destId="{A97B0086-B966-411F-AB50-E1D7EBB11E22}" srcOrd="1" destOrd="0" parTransId="{5727D9D2-131A-4A09-9439-A2041E4DE6B3}" sibTransId="{438FBC05-832B-4ED9-B6CD-796F69227689}"/>
    <dgm:cxn modelId="{CCCB58AE-154B-4018-89ED-C282AA573197}" type="presOf" srcId="{0662FD4A-8CEF-4282-9D22-A30D5EA4D8EC}" destId="{4C7C5514-4C59-4D13-9ABF-FE57F125992F}" srcOrd="0" destOrd="0" presId="urn:microsoft.com/office/officeart/2018/2/layout/IconVerticalSolidList"/>
    <dgm:cxn modelId="{E5402013-CE44-4C43-A029-B7B351F85CE3}" type="presParOf" srcId="{4C7C5514-4C59-4D13-9ABF-FE57F125992F}" destId="{99DFB32F-E693-49AB-84A0-BB82E90C207D}" srcOrd="0" destOrd="0" presId="urn:microsoft.com/office/officeart/2018/2/layout/IconVerticalSolidList"/>
    <dgm:cxn modelId="{835C61BA-0256-4316-B07B-1D690C9C94A3}" type="presParOf" srcId="{99DFB32F-E693-49AB-84A0-BB82E90C207D}" destId="{EDB12059-25AB-4E98-BFD8-1830C3BE4C6E}" srcOrd="0" destOrd="0" presId="urn:microsoft.com/office/officeart/2018/2/layout/IconVerticalSolidList"/>
    <dgm:cxn modelId="{D93246C3-717D-4A2A-A3E8-330CEACB8532}" type="presParOf" srcId="{99DFB32F-E693-49AB-84A0-BB82E90C207D}" destId="{71BCA9D1-A450-4FBA-AC79-C3CAB040FD27}" srcOrd="1" destOrd="0" presId="urn:microsoft.com/office/officeart/2018/2/layout/IconVerticalSolidList"/>
    <dgm:cxn modelId="{F1278FFF-CA53-4D84-9ADF-46FC3C4120BB}" type="presParOf" srcId="{99DFB32F-E693-49AB-84A0-BB82E90C207D}" destId="{7B934943-2BCA-441D-A777-F1BECFE3AC26}" srcOrd="2" destOrd="0" presId="urn:microsoft.com/office/officeart/2018/2/layout/IconVerticalSolidList"/>
    <dgm:cxn modelId="{607BB190-EF96-4C98-A944-63A117EEF5D9}" type="presParOf" srcId="{99DFB32F-E693-49AB-84A0-BB82E90C207D}" destId="{B8DBF542-B59D-4834-97CC-F8760AB1E08B}" srcOrd="3" destOrd="0" presId="urn:microsoft.com/office/officeart/2018/2/layout/IconVerticalSolidList"/>
    <dgm:cxn modelId="{9BA4C9CD-D7B4-4DA5-8039-5D81FE10502F}" type="presParOf" srcId="{4C7C5514-4C59-4D13-9ABF-FE57F125992F}" destId="{5AF127B9-BD5D-46AC-A85B-AC529F2BA636}" srcOrd="1" destOrd="0" presId="urn:microsoft.com/office/officeart/2018/2/layout/IconVerticalSolidList"/>
    <dgm:cxn modelId="{607B5727-E02D-43BD-A2A2-0AF019AFEF85}" type="presParOf" srcId="{4C7C5514-4C59-4D13-9ABF-FE57F125992F}" destId="{54B16C62-B770-4549-BC7A-13C1633215E9}" srcOrd="2" destOrd="0" presId="urn:microsoft.com/office/officeart/2018/2/layout/IconVerticalSolidList"/>
    <dgm:cxn modelId="{117B1E6E-9566-4000-9176-75502DF2046C}" type="presParOf" srcId="{54B16C62-B770-4549-BC7A-13C1633215E9}" destId="{57FE542B-17E4-46C2-A015-81F874E9C19A}" srcOrd="0" destOrd="0" presId="urn:microsoft.com/office/officeart/2018/2/layout/IconVerticalSolidList"/>
    <dgm:cxn modelId="{C1392F0B-70A3-4348-BE3B-6C6132780835}" type="presParOf" srcId="{54B16C62-B770-4549-BC7A-13C1633215E9}" destId="{63DDBA3F-DD81-46EC-948B-E9F9C42EE5F2}" srcOrd="1" destOrd="0" presId="urn:microsoft.com/office/officeart/2018/2/layout/IconVerticalSolidList"/>
    <dgm:cxn modelId="{B25184CC-5476-41DC-A991-0D2818567C41}" type="presParOf" srcId="{54B16C62-B770-4549-BC7A-13C1633215E9}" destId="{53D08663-55C8-4702-A84C-30983A505F81}" srcOrd="2" destOrd="0" presId="urn:microsoft.com/office/officeart/2018/2/layout/IconVerticalSolidList"/>
    <dgm:cxn modelId="{3F9CE061-AC40-40F9-AE98-157CDA97D244}" type="presParOf" srcId="{54B16C62-B770-4549-BC7A-13C1633215E9}" destId="{6F5DA01A-7C6C-44D2-BDDF-DA163AF71ADC}" srcOrd="3" destOrd="0" presId="urn:microsoft.com/office/officeart/2018/2/layout/IconVerticalSolidList"/>
    <dgm:cxn modelId="{5EDC829B-FA5C-441C-8D0F-96DEC72FBF0A}" type="presParOf" srcId="{4C7C5514-4C59-4D13-9ABF-FE57F125992F}" destId="{8F48820A-F467-4F09-978A-A04D31081B96}" srcOrd="3" destOrd="0" presId="urn:microsoft.com/office/officeart/2018/2/layout/IconVerticalSolidList"/>
    <dgm:cxn modelId="{2A341074-D1ED-4789-B9A7-4F6CBFDD9819}" type="presParOf" srcId="{4C7C5514-4C59-4D13-9ABF-FE57F125992F}" destId="{EB3C842D-218F-4D66-88F2-0A9CD41A8215}" srcOrd="4" destOrd="0" presId="urn:microsoft.com/office/officeart/2018/2/layout/IconVerticalSolidList"/>
    <dgm:cxn modelId="{E5A091F7-FF42-412C-A932-4FA8960CA822}" type="presParOf" srcId="{EB3C842D-218F-4D66-88F2-0A9CD41A8215}" destId="{485DB9B4-9654-4439-A8CD-B3DA0CD76445}" srcOrd="0" destOrd="0" presId="urn:microsoft.com/office/officeart/2018/2/layout/IconVerticalSolidList"/>
    <dgm:cxn modelId="{64067425-41B7-426D-B9C0-03A8D7338B46}" type="presParOf" srcId="{EB3C842D-218F-4D66-88F2-0A9CD41A8215}" destId="{BFCAABA2-8E01-41C5-AC31-6B622E603F08}" srcOrd="1" destOrd="0" presId="urn:microsoft.com/office/officeart/2018/2/layout/IconVerticalSolidList"/>
    <dgm:cxn modelId="{EF7B48CD-C0D8-4DE1-928D-B76F46C0BE6A}" type="presParOf" srcId="{EB3C842D-218F-4D66-88F2-0A9CD41A8215}" destId="{A5041030-2795-4679-8000-886B3D2E8A1D}" srcOrd="2" destOrd="0" presId="urn:microsoft.com/office/officeart/2018/2/layout/IconVerticalSolidList"/>
    <dgm:cxn modelId="{0C1BA5B7-B2FC-43AF-9928-A6571A791453}" type="presParOf" srcId="{EB3C842D-218F-4D66-88F2-0A9CD41A8215}" destId="{2220BEEB-AB53-4FB7-A56A-748C6A8BC94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D1D9906-1240-4396-BD56-D944860F98B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67F670CB-DE9F-445C-A8E1-4533C54FF927}">
      <dgm:prSet custT="1"/>
      <dgm:spPr/>
      <dgm:t>
        <a:bodyPr/>
        <a:lstStyle/>
        <a:p>
          <a:r>
            <a:rPr lang="tr-TR" sz="2000" dirty="0"/>
            <a:t>Üniversitenin ulusal ve uluslararası </a:t>
          </a:r>
          <a:r>
            <a:rPr lang="tr-TR" sz="2000" b="1" dirty="0"/>
            <a:t>güvenilirliğini artırır.</a:t>
          </a:r>
          <a:endParaRPr lang="en-US" sz="2000" dirty="0"/>
        </a:p>
      </dgm:t>
    </dgm:pt>
    <dgm:pt modelId="{E69ECF9E-30C9-4337-A2B6-6EA7E8104573}" type="parTrans" cxnId="{783F7636-CC20-4A65-A7DD-4C0C4334A2C4}">
      <dgm:prSet/>
      <dgm:spPr/>
      <dgm:t>
        <a:bodyPr/>
        <a:lstStyle/>
        <a:p>
          <a:endParaRPr lang="en-US" sz="2000"/>
        </a:p>
      </dgm:t>
    </dgm:pt>
    <dgm:pt modelId="{EC1966A8-08FF-4DFD-8E0D-AC14B51B8EC2}" type="sibTrans" cxnId="{783F7636-CC20-4A65-A7DD-4C0C4334A2C4}">
      <dgm:prSet/>
      <dgm:spPr/>
      <dgm:t>
        <a:bodyPr/>
        <a:lstStyle/>
        <a:p>
          <a:endParaRPr lang="en-US" sz="2000"/>
        </a:p>
      </dgm:t>
    </dgm:pt>
    <dgm:pt modelId="{8819161F-2DFF-43FA-8752-61AAF200FC26}">
      <dgm:prSet custT="1"/>
      <dgm:spPr/>
      <dgm:t>
        <a:bodyPr/>
        <a:lstStyle/>
        <a:p>
          <a:r>
            <a:rPr lang="tr-TR" sz="2000" b="1" dirty="0"/>
            <a:t>Öğrenci merkezli eğitim </a:t>
          </a:r>
          <a:r>
            <a:rPr lang="tr-TR" sz="2000" dirty="0"/>
            <a:t>süreçlerinin iyileştirilmesini sağlar.</a:t>
          </a:r>
          <a:endParaRPr lang="en-US" sz="2000" dirty="0"/>
        </a:p>
      </dgm:t>
    </dgm:pt>
    <dgm:pt modelId="{BF47E3C3-551E-4125-9E5D-55E22FD2132A}" type="parTrans" cxnId="{B63AFA13-72DB-4BF9-B8C3-0496F98DDF51}">
      <dgm:prSet/>
      <dgm:spPr/>
      <dgm:t>
        <a:bodyPr/>
        <a:lstStyle/>
        <a:p>
          <a:endParaRPr lang="en-US" sz="2000"/>
        </a:p>
      </dgm:t>
    </dgm:pt>
    <dgm:pt modelId="{6BF20C63-3D23-4AD1-AC17-3C1002031A75}" type="sibTrans" cxnId="{B63AFA13-72DB-4BF9-B8C3-0496F98DDF51}">
      <dgm:prSet/>
      <dgm:spPr/>
      <dgm:t>
        <a:bodyPr/>
        <a:lstStyle/>
        <a:p>
          <a:endParaRPr lang="en-US" sz="2000"/>
        </a:p>
      </dgm:t>
    </dgm:pt>
    <dgm:pt modelId="{91F053B8-08F9-41E2-BB98-AAC23FBA8509}">
      <dgm:prSet custT="1"/>
      <dgm:spPr/>
      <dgm:t>
        <a:bodyPr/>
        <a:lstStyle/>
        <a:p>
          <a:r>
            <a:rPr lang="tr-TR" sz="2000" dirty="0"/>
            <a:t>Kurumun güçlü ve gelişmeye açık yönlerini ortaya çıkarır.</a:t>
          </a:r>
          <a:endParaRPr lang="en-US" sz="2000" dirty="0"/>
        </a:p>
      </dgm:t>
    </dgm:pt>
    <dgm:pt modelId="{5D2E798D-9AB4-480F-A4F7-BF10F054D896}" type="parTrans" cxnId="{BA7DCC25-8B62-4BB9-B267-49FC013A89F6}">
      <dgm:prSet/>
      <dgm:spPr/>
      <dgm:t>
        <a:bodyPr/>
        <a:lstStyle/>
        <a:p>
          <a:endParaRPr lang="en-US" sz="2000"/>
        </a:p>
      </dgm:t>
    </dgm:pt>
    <dgm:pt modelId="{89D03891-F2AB-4E82-880F-95FE6268A490}" type="sibTrans" cxnId="{BA7DCC25-8B62-4BB9-B267-49FC013A89F6}">
      <dgm:prSet/>
      <dgm:spPr/>
      <dgm:t>
        <a:bodyPr/>
        <a:lstStyle/>
        <a:p>
          <a:endParaRPr lang="en-US" sz="2000"/>
        </a:p>
      </dgm:t>
    </dgm:pt>
    <dgm:pt modelId="{2107EF6C-00D0-47C1-810F-D8AF1732A200}" type="pres">
      <dgm:prSet presAssocID="{2D1D9906-1240-4396-BD56-D944860F98BF}" presName="root" presStyleCnt="0">
        <dgm:presLayoutVars>
          <dgm:dir/>
          <dgm:resizeHandles val="exact"/>
        </dgm:presLayoutVars>
      </dgm:prSet>
      <dgm:spPr/>
    </dgm:pt>
    <dgm:pt modelId="{1C395389-1B41-49BB-A28F-86DC29D69CA7}" type="pres">
      <dgm:prSet presAssocID="{67F670CB-DE9F-445C-A8E1-4533C54FF927}" presName="compNode" presStyleCnt="0"/>
      <dgm:spPr/>
    </dgm:pt>
    <dgm:pt modelId="{B42C347F-DB9E-419A-9009-0DA204C413D0}" type="pres">
      <dgm:prSet presAssocID="{67F670CB-DE9F-445C-A8E1-4533C54FF92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D843BE6A-D17F-4171-9172-06C44D457FEB}" type="pres">
      <dgm:prSet presAssocID="{67F670CB-DE9F-445C-A8E1-4533C54FF927}" presName="spaceRect" presStyleCnt="0"/>
      <dgm:spPr/>
    </dgm:pt>
    <dgm:pt modelId="{B572836F-536A-4853-9DFE-75F60D4B257A}" type="pres">
      <dgm:prSet presAssocID="{67F670CB-DE9F-445C-A8E1-4533C54FF927}" presName="textRect" presStyleLbl="revTx" presStyleIdx="0" presStyleCnt="3">
        <dgm:presLayoutVars>
          <dgm:chMax val="1"/>
          <dgm:chPref val="1"/>
        </dgm:presLayoutVars>
      </dgm:prSet>
      <dgm:spPr/>
    </dgm:pt>
    <dgm:pt modelId="{6A3F4AF9-E2D2-482D-A2C6-A74F4DD781B5}" type="pres">
      <dgm:prSet presAssocID="{EC1966A8-08FF-4DFD-8E0D-AC14B51B8EC2}" presName="sibTrans" presStyleCnt="0"/>
      <dgm:spPr/>
    </dgm:pt>
    <dgm:pt modelId="{56A0C39F-A3A0-462D-A55A-AF24B17C6D1F}" type="pres">
      <dgm:prSet presAssocID="{8819161F-2DFF-43FA-8752-61AAF200FC26}" presName="compNode" presStyleCnt="0"/>
      <dgm:spPr/>
    </dgm:pt>
    <dgm:pt modelId="{73030E43-61DE-4920-8F39-F5232DAA2932}" type="pres">
      <dgm:prSet presAssocID="{8819161F-2DFF-43FA-8752-61AAF200FC2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taplar"/>
        </a:ext>
      </dgm:extLst>
    </dgm:pt>
    <dgm:pt modelId="{B0886247-5961-4CF9-B48E-AB8BCD31EBC8}" type="pres">
      <dgm:prSet presAssocID="{8819161F-2DFF-43FA-8752-61AAF200FC26}" presName="spaceRect" presStyleCnt="0"/>
      <dgm:spPr/>
    </dgm:pt>
    <dgm:pt modelId="{A1E0495F-16B7-49FB-AE22-668959736F22}" type="pres">
      <dgm:prSet presAssocID="{8819161F-2DFF-43FA-8752-61AAF200FC26}" presName="textRect" presStyleLbl="revTx" presStyleIdx="1" presStyleCnt="3">
        <dgm:presLayoutVars>
          <dgm:chMax val="1"/>
          <dgm:chPref val="1"/>
        </dgm:presLayoutVars>
      </dgm:prSet>
      <dgm:spPr/>
    </dgm:pt>
    <dgm:pt modelId="{D4747A47-6E90-4E52-9512-2211805C938E}" type="pres">
      <dgm:prSet presAssocID="{6BF20C63-3D23-4AD1-AC17-3C1002031A75}" presName="sibTrans" presStyleCnt="0"/>
      <dgm:spPr/>
    </dgm:pt>
    <dgm:pt modelId="{0FBFEC6F-F779-4025-9488-297D6068C384}" type="pres">
      <dgm:prSet presAssocID="{91F053B8-08F9-41E2-BB98-AAC23FBA8509}" presName="compNode" presStyleCnt="0"/>
      <dgm:spPr/>
    </dgm:pt>
    <dgm:pt modelId="{ADC7F706-8D43-4C0B-80F3-839AC6F66E4D}" type="pres">
      <dgm:prSet presAssocID="{91F053B8-08F9-41E2-BB98-AAC23FBA850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6C835BDF-5F37-420E-A518-6E43BD8A5170}" type="pres">
      <dgm:prSet presAssocID="{91F053B8-08F9-41E2-BB98-AAC23FBA8509}" presName="spaceRect" presStyleCnt="0"/>
      <dgm:spPr/>
    </dgm:pt>
    <dgm:pt modelId="{F409AA37-AD59-42CE-ADEA-DAA6FE9C2485}" type="pres">
      <dgm:prSet presAssocID="{91F053B8-08F9-41E2-BB98-AAC23FBA850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434B706-25DE-4724-8DA5-25BB47ECF226}" type="presOf" srcId="{67F670CB-DE9F-445C-A8E1-4533C54FF927}" destId="{B572836F-536A-4853-9DFE-75F60D4B257A}" srcOrd="0" destOrd="0" presId="urn:microsoft.com/office/officeart/2018/2/layout/IconLabelList"/>
    <dgm:cxn modelId="{7FBC620B-DA01-42BB-BF5F-EDB14F301000}" type="presOf" srcId="{91F053B8-08F9-41E2-BB98-AAC23FBA8509}" destId="{F409AA37-AD59-42CE-ADEA-DAA6FE9C2485}" srcOrd="0" destOrd="0" presId="urn:microsoft.com/office/officeart/2018/2/layout/IconLabelList"/>
    <dgm:cxn modelId="{B63AFA13-72DB-4BF9-B8C3-0496F98DDF51}" srcId="{2D1D9906-1240-4396-BD56-D944860F98BF}" destId="{8819161F-2DFF-43FA-8752-61AAF200FC26}" srcOrd="1" destOrd="0" parTransId="{BF47E3C3-551E-4125-9E5D-55E22FD2132A}" sibTransId="{6BF20C63-3D23-4AD1-AC17-3C1002031A75}"/>
    <dgm:cxn modelId="{702F6724-93B6-43FE-BF50-BF07C67CC8B5}" type="presOf" srcId="{2D1D9906-1240-4396-BD56-D944860F98BF}" destId="{2107EF6C-00D0-47C1-810F-D8AF1732A200}" srcOrd="0" destOrd="0" presId="urn:microsoft.com/office/officeart/2018/2/layout/IconLabelList"/>
    <dgm:cxn modelId="{BA7DCC25-8B62-4BB9-B267-49FC013A89F6}" srcId="{2D1D9906-1240-4396-BD56-D944860F98BF}" destId="{91F053B8-08F9-41E2-BB98-AAC23FBA8509}" srcOrd="2" destOrd="0" parTransId="{5D2E798D-9AB4-480F-A4F7-BF10F054D896}" sibTransId="{89D03891-F2AB-4E82-880F-95FE6268A490}"/>
    <dgm:cxn modelId="{783F7636-CC20-4A65-A7DD-4C0C4334A2C4}" srcId="{2D1D9906-1240-4396-BD56-D944860F98BF}" destId="{67F670CB-DE9F-445C-A8E1-4533C54FF927}" srcOrd="0" destOrd="0" parTransId="{E69ECF9E-30C9-4337-A2B6-6EA7E8104573}" sibTransId="{EC1966A8-08FF-4DFD-8E0D-AC14B51B8EC2}"/>
    <dgm:cxn modelId="{6A00E464-A54E-4A4D-B333-C0E2AB06FA2C}" type="presOf" srcId="{8819161F-2DFF-43FA-8752-61AAF200FC26}" destId="{A1E0495F-16B7-49FB-AE22-668959736F22}" srcOrd="0" destOrd="0" presId="urn:microsoft.com/office/officeart/2018/2/layout/IconLabelList"/>
    <dgm:cxn modelId="{A115B73D-0CF3-4A19-B39E-152B47041FFF}" type="presParOf" srcId="{2107EF6C-00D0-47C1-810F-D8AF1732A200}" destId="{1C395389-1B41-49BB-A28F-86DC29D69CA7}" srcOrd="0" destOrd="0" presId="urn:microsoft.com/office/officeart/2018/2/layout/IconLabelList"/>
    <dgm:cxn modelId="{F6F89719-BB13-436D-A4D4-5780BF51B22D}" type="presParOf" srcId="{1C395389-1B41-49BB-A28F-86DC29D69CA7}" destId="{B42C347F-DB9E-419A-9009-0DA204C413D0}" srcOrd="0" destOrd="0" presId="urn:microsoft.com/office/officeart/2018/2/layout/IconLabelList"/>
    <dgm:cxn modelId="{4CA7E279-FB56-425B-BD0A-D54FB5E51C3F}" type="presParOf" srcId="{1C395389-1B41-49BB-A28F-86DC29D69CA7}" destId="{D843BE6A-D17F-4171-9172-06C44D457FEB}" srcOrd="1" destOrd="0" presId="urn:microsoft.com/office/officeart/2018/2/layout/IconLabelList"/>
    <dgm:cxn modelId="{3F81B97F-CDC2-4494-8B46-FBD4C3F7CD4B}" type="presParOf" srcId="{1C395389-1B41-49BB-A28F-86DC29D69CA7}" destId="{B572836F-536A-4853-9DFE-75F60D4B257A}" srcOrd="2" destOrd="0" presId="urn:microsoft.com/office/officeart/2018/2/layout/IconLabelList"/>
    <dgm:cxn modelId="{5BDD62FA-7700-491B-ABA7-FB37307479C8}" type="presParOf" srcId="{2107EF6C-00D0-47C1-810F-D8AF1732A200}" destId="{6A3F4AF9-E2D2-482D-A2C6-A74F4DD781B5}" srcOrd="1" destOrd="0" presId="urn:microsoft.com/office/officeart/2018/2/layout/IconLabelList"/>
    <dgm:cxn modelId="{BC4E4E2F-4501-467F-A206-131388BA25A3}" type="presParOf" srcId="{2107EF6C-00D0-47C1-810F-D8AF1732A200}" destId="{56A0C39F-A3A0-462D-A55A-AF24B17C6D1F}" srcOrd="2" destOrd="0" presId="urn:microsoft.com/office/officeart/2018/2/layout/IconLabelList"/>
    <dgm:cxn modelId="{FC6DF58D-A240-44A0-9D46-81FDEC7006B3}" type="presParOf" srcId="{56A0C39F-A3A0-462D-A55A-AF24B17C6D1F}" destId="{73030E43-61DE-4920-8F39-F5232DAA2932}" srcOrd="0" destOrd="0" presId="urn:microsoft.com/office/officeart/2018/2/layout/IconLabelList"/>
    <dgm:cxn modelId="{ED26501A-9BFF-40B4-BB13-3D807F5F4D6E}" type="presParOf" srcId="{56A0C39F-A3A0-462D-A55A-AF24B17C6D1F}" destId="{B0886247-5961-4CF9-B48E-AB8BCD31EBC8}" srcOrd="1" destOrd="0" presId="urn:microsoft.com/office/officeart/2018/2/layout/IconLabelList"/>
    <dgm:cxn modelId="{750E7265-541B-405F-9A4E-F6B411D578F2}" type="presParOf" srcId="{56A0C39F-A3A0-462D-A55A-AF24B17C6D1F}" destId="{A1E0495F-16B7-49FB-AE22-668959736F22}" srcOrd="2" destOrd="0" presId="urn:microsoft.com/office/officeart/2018/2/layout/IconLabelList"/>
    <dgm:cxn modelId="{C0B0F66B-7642-4B6F-9FF3-F8452445557C}" type="presParOf" srcId="{2107EF6C-00D0-47C1-810F-D8AF1732A200}" destId="{D4747A47-6E90-4E52-9512-2211805C938E}" srcOrd="3" destOrd="0" presId="urn:microsoft.com/office/officeart/2018/2/layout/IconLabelList"/>
    <dgm:cxn modelId="{2E4DBB58-CA61-4ED7-B16A-AE158A68EF50}" type="presParOf" srcId="{2107EF6C-00D0-47C1-810F-D8AF1732A200}" destId="{0FBFEC6F-F779-4025-9488-297D6068C384}" srcOrd="4" destOrd="0" presId="urn:microsoft.com/office/officeart/2018/2/layout/IconLabelList"/>
    <dgm:cxn modelId="{680A70E8-C57C-4908-8E49-8A960070E6F5}" type="presParOf" srcId="{0FBFEC6F-F779-4025-9488-297D6068C384}" destId="{ADC7F706-8D43-4C0B-80F3-839AC6F66E4D}" srcOrd="0" destOrd="0" presId="urn:microsoft.com/office/officeart/2018/2/layout/IconLabelList"/>
    <dgm:cxn modelId="{E5979233-F524-44E9-B677-097A92DC12B4}" type="presParOf" srcId="{0FBFEC6F-F779-4025-9488-297D6068C384}" destId="{6C835BDF-5F37-420E-A518-6E43BD8A5170}" srcOrd="1" destOrd="0" presId="urn:microsoft.com/office/officeart/2018/2/layout/IconLabelList"/>
    <dgm:cxn modelId="{4DDD2069-AB27-4D39-9F6A-20B78CD8A14B}" type="presParOf" srcId="{0FBFEC6F-F779-4025-9488-297D6068C384}" destId="{F409AA37-AD59-42CE-ADEA-DAA6FE9C248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4A5C2FE-FC4D-4BC8-A337-EF67ABAA4211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1B7A4A-F3D6-4A35-92A3-2B7BD791A852}">
      <dgm:prSet/>
      <dgm:spPr/>
      <dgm:t>
        <a:bodyPr/>
        <a:lstStyle/>
        <a:p>
          <a:r>
            <a:rPr lang="tr-TR" dirty="0">
              <a:solidFill>
                <a:schemeClr val="tx1"/>
              </a:solidFill>
            </a:rPr>
            <a:t>Geri bildirimler “Kontrol et-Önlem al” aşamalarının temel girdisidir.</a:t>
          </a:r>
          <a:endParaRPr lang="en-US" dirty="0">
            <a:solidFill>
              <a:schemeClr val="tx1"/>
            </a:solidFill>
          </a:endParaRPr>
        </a:p>
      </dgm:t>
    </dgm:pt>
    <dgm:pt modelId="{512C1AAF-2349-42D0-9D1C-411DB07D8507}" type="parTrans" cxnId="{1A8AE4BA-36CD-481A-B95E-847292B7DC7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B9D9AB7-EE33-410D-9656-624ACB6E2F66}" type="sibTrans" cxnId="{1A8AE4BA-36CD-481A-B95E-847292B7DC7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57962CC-7021-4542-8846-688BD5CC5814}">
      <dgm:prSet/>
      <dgm:spPr/>
      <dgm:t>
        <a:bodyPr/>
        <a:lstStyle/>
        <a:p>
          <a:r>
            <a:rPr lang="tr-TR" dirty="0">
              <a:solidFill>
                <a:schemeClr val="tx1"/>
              </a:solidFill>
            </a:rPr>
            <a:t>Öğrenci deneyimleri kalite raporunun önemli bir parçasıdır.</a:t>
          </a:r>
          <a:endParaRPr lang="en-US" dirty="0">
            <a:solidFill>
              <a:schemeClr val="tx1"/>
            </a:solidFill>
          </a:endParaRPr>
        </a:p>
      </dgm:t>
    </dgm:pt>
    <dgm:pt modelId="{EE6B1ADC-B90A-41DB-9704-5B7C1554F5DD}" type="parTrans" cxnId="{DB2D0535-DD97-4D7D-B93A-5D14CC2A92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116126-DFA5-4999-8E3B-136730A897D5}" type="sibTrans" cxnId="{DB2D0535-DD97-4D7D-B93A-5D14CC2A924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6E731A1-37B6-453A-B3FF-88173CEAD724}">
      <dgm:prSet/>
      <dgm:spPr/>
      <dgm:t>
        <a:bodyPr/>
        <a:lstStyle/>
        <a:p>
          <a:r>
            <a:rPr lang="tr-TR" dirty="0">
              <a:solidFill>
                <a:schemeClr val="tx1"/>
              </a:solidFill>
            </a:rPr>
            <a:t>Öğrenciler bağımsız bir oturumda </a:t>
          </a:r>
          <a:r>
            <a:rPr lang="tr-TR" b="1" dirty="0">
              <a:solidFill>
                <a:schemeClr val="tx1"/>
              </a:solidFill>
            </a:rPr>
            <a:t>heyet ile görüşme yapar.</a:t>
          </a:r>
          <a:endParaRPr lang="en-US" dirty="0">
            <a:solidFill>
              <a:schemeClr val="tx1"/>
            </a:solidFill>
          </a:endParaRPr>
        </a:p>
      </dgm:t>
    </dgm:pt>
    <dgm:pt modelId="{372B24B0-E782-43CD-AA20-918A75AA3E4D}" type="parTrans" cxnId="{A7FE80F9-668E-4F79-A626-043E8A813362}">
      <dgm:prSet/>
      <dgm:spPr/>
      <dgm:t>
        <a:bodyPr/>
        <a:lstStyle/>
        <a:p>
          <a:endParaRPr lang="tr-TR"/>
        </a:p>
      </dgm:t>
    </dgm:pt>
    <dgm:pt modelId="{291539C3-1335-4332-AA7A-22BE66EDE082}" type="sibTrans" cxnId="{A7FE80F9-668E-4F79-A626-043E8A813362}">
      <dgm:prSet/>
      <dgm:spPr/>
      <dgm:t>
        <a:bodyPr/>
        <a:lstStyle/>
        <a:p>
          <a:endParaRPr lang="tr-TR"/>
        </a:p>
      </dgm:t>
    </dgm:pt>
    <dgm:pt modelId="{38857219-1744-40FE-8606-59E4E4F9C250}" type="pres">
      <dgm:prSet presAssocID="{54A5C2FE-FC4D-4BC8-A337-EF67ABAA4211}" presName="outerComposite" presStyleCnt="0">
        <dgm:presLayoutVars>
          <dgm:chMax val="5"/>
          <dgm:dir/>
          <dgm:resizeHandles val="exact"/>
        </dgm:presLayoutVars>
      </dgm:prSet>
      <dgm:spPr/>
    </dgm:pt>
    <dgm:pt modelId="{C0577CE6-9B59-4C50-BE3A-5801F776EFDE}" type="pres">
      <dgm:prSet presAssocID="{54A5C2FE-FC4D-4BC8-A337-EF67ABAA4211}" presName="dummyMaxCanvas" presStyleCnt="0">
        <dgm:presLayoutVars/>
      </dgm:prSet>
      <dgm:spPr/>
    </dgm:pt>
    <dgm:pt modelId="{3801FD75-1635-4514-9530-89E1B15B0DD1}" type="pres">
      <dgm:prSet presAssocID="{54A5C2FE-FC4D-4BC8-A337-EF67ABAA4211}" presName="ThreeNodes_1" presStyleLbl="node1" presStyleIdx="0" presStyleCnt="3">
        <dgm:presLayoutVars>
          <dgm:bulletEnabled val="1"/>
        </dgm:presLayoutVars>
      </dgm:prSet>
      <dgm:spPr/>
    </dgm:pt>
    <dgm:pt modelId="{42C43D45-7B5D-4419-83C8-B266DF2EDB32}" type="pres">
      <dgm:prSet presAssocID="{54A5C2FE-FC4D-4BC8-A337-EF67ABAA4211}" presName="ThreeNodes_2" presStyleLbl="node1" presStyleIdx="1" presStyleCnt="3">
        <dgm:presLayoutVars>
          <dgm:bulletEnabled val="1"/>
        </dgm:presLayoutVars>
      </dgm:prSet>
      <dgm:spPr/>
    </dgm:pt>
    <dgm:pt modelId="{47E0C007-7241-4C14-BAA4-6CD1D9895337}" type="pres">
      <dgm:prSet presAssocID="{54A5C2FE-FC4D-4BC8-A337-EF67ABAA4211}" presName="ThreeNodes_3" presStyleLbl="node1" presStyleIdx="2" presStyleCnt="3">
        <dgm:presLayoutVars>
          <dgm:bulletEnabled val="1"/>
        </dgm:presLayoutVars>
      </dgm:prSet>
      <dgm:spPr/>
    </dgm:pt>
    <dgm:pt modelId="{D3BB5B64-7676-4A68-A2A9-33F06556071B}" type="pres">
      <dgm:prSet presAssocID="{54A5C2FE-FC4D-4BC8-A337-EF67ABAA4211}" presName="ThreeConn_1-2" presStyleLbl="fgAccFollowNode1" presStyleIdx="0" presStyleCnt="2">
        <dgm:presLayoutVars>
          <dgm:bulletEnabled val="1"/>
        </dgm:presLayoutVars>
      </dgm:prSet>
      <dgm:spPr/>
    </dgm:pt>
    <dgm:pt modelId="{B12DF49D-4F37-4878-8B4F-3ECD09BB38C6}" type="pres">
      <dgm:prSet presAssocID="{54A5C2FE-FC4D-4BC8-A337-EF67ABAA4211}" presName="ThreeConn_2-3" presStyleLbl="fgAccFollowNode1" presStyleIdx="1" presStyleCnt="2">
        <dgm:presLayoutVars>
          <dgm:bulletEnabled val="1"/>
        </dgm:presLayoutVars>
      </dgm:prSet>
      <dgm:spPr/>
    </dgm:pt>
    <dgm:pt modelId="{6D05C43A-FD31-42DD-A72E-B7C7589DE130}" type="pres">
      <dgm:prSet presAssocID="{54A5C2FE-FC4D-4BC8-A337-EF67ABAA4211}" presName="ThreeNodes_1_text" presStyleLbl="node1" presStyleIdx="2" presStyleCnt="3">
        <dgm:presLayoutVars>
          <dgm:bulletEnabled val="1"/>
        </dgm:presLayoutVars>
      </dgm:prSet>
      <dgm:spPr/>
    </dgm:pt>
    <dgm:pt modelId="{2179DE47-F85B-4DCB-8BD3-BBAB03B1C2BD}" type="pres">
      <dgm:prSet presAssocID="{54A5C2FE-FC4D-4BC8-A337-EF67ABAA4211}" presName="ThreeNodes_2_text" presStyleLbl="node1" presStyleIdx="2" presStyleCnt="3">
        <dgm:presLayoutVars>
          <dgm:bulletEnabled val="1"/>
        </dgm:presLayoutVars>
      </dgm:prSet>
      <dgm:spPr/>
    </dgm:pt>
    <dgm:pt modelId="{696EA28E-9C2E-4C54-B3A7-10E355F2E82C}" type="pres">
      <dgm:prSet presAssocID="{54A5C2FE-FC4D-4BC8-A337-EF67ABAA421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7BA6400-415A-4788-9645-FBC444003776}" type="presOf" srcId="{B57962CC-7021-4542-8846-688BD5CC5814}" destId="{696EA28E-9C2E-4C54-B3A7-10E355F2E82C}" srcOrd="1" destOrd="0" presId="urn:microsoft.com/office/officeart/2005/8/layout/vProcess5"/>
    <dgm:cxn modelId="{B2FE6509-8EAB-4702-9EC7-F92B2DD2551A}" type="presOf" srcId="{B6E731A1-37B6-453A-B3FF-88173CEAD724}" destId="{2179DE47-F85B-4DCB-8BD3-BBAB03B1C2BD}" srcOrd="1" destOrd="0" presId="urn:microsoft.com/office/officeart/2005/8/layout/vProcess5"/>
    <dgm:cxn modelId="{DB2D0535-DD97-4D7D-B93A-5D14CC2A9249}" srcId="{54A5C2FE-FC4D-4BC8-A337-EF67ABAA4211}" destId="{B57962CC-7021-4542-8846-688BD5CC5814}" srcOrd="2" destOrd="0" parTransId="{EE6B1ADC-B90A-41DB-9704-5B7C1554F5DD}" sibTransId="{3C116126-DFA5-4999-8E3B-136730A897D5}"/>
    <dgm:cxn modelId="{17332160-1CE1-493B-8DDB-269726B4FCCA}" type="presOf" srcId="{301B7A4A-F3D6-4A35-92A3-2B7BD791A852}" destId="{3801FD75-1635-4514-9530-89E1B15B0DD1}" srcOrd="0" destOrd="0" presId="urn:microsoft.com/office/officeart/2005/8/layout/vProcess5"/>
    <dgm:cxn modelId="{15CFAA47-B8F1-4CC1-800B-F3411B4E4EDE}" type="presOf" srcId="{B57962CC-7021-4542-8846-688BD5CC5814}" destId="{47E0C007-7241-4C14-BAA4-6CD1D9895337}" srcOrd="0" destOrd="0" presId="urn:microsoft.com/office/officeart/2005/8/layout/vProcess5"/>
    <dgm:cxn modelId="{6891976E-33EB-4732-B6C3-C661C01B6147}" type="presOf" srcId="{301B7A4A-F3D6-4A35-92A3-2B7BD791A852}" destId="{6D05C43A-FD31-42DD-A72E-B7C7589DE130}" srcOrd="1" destOrd="0" presId="urn:microsoft.com/office/officeart/2005/8/layout/vProcess5"/>
    <dgm:cxn modelId="{85FD2D80-C417-4003-8282-D361EFB6A022}" type="presOf" srcId="{5B9D9AB7-EE33-410D-9656-624ACB6E2F66}" destId="{D3BB5B64-7676-4A68-A2A9-33F06556071B}" srcOrd="0" destOrd="0" presId="urn:microsoft.com/office/officeart/2005/8/layout/vProcess5"/>
    <dgm:cxn modelId="{8D4F9E89-4E2E-41EF-9185-78D2E20CE963}" type="presOf" srcId="{B6E731A1-37B6-453A-B3FF-88173CEAD724}" destId="{42C43D45-7B5D-4419-83C8-B266DF2EDB32}" srcOrd="0" destOrd="0" presId="urn:microsoft.com/office/officeart/2005/8/layout/vProcess5"/>
    <dgm:cxn modelId="{606DD79E-AD58-4C3A-9783-E1AF55C837DC}" type="presOf" srcId="{291539C3-1335-4332-AA7A-22BE66EDE082}" destId="{B12DF49D-4F37-4878-8B4F-3ECD09BB38C6}" srcOrd="0" destOrd="0" presId="urn:microsoft.com/office/officeart/2005/8/layout/vProcess5"/>
    <dgm:cxn modelId="{1A8AE4BA-36CD-481A-B95E-847292B7DC77}" srcId="{54A5C2FE-FC4D-4BC8-A337-EF67ABAA4211}" destId="{301B7A4A-F3D6-4A35-92A3-2B7BD791A852}" srcOrd="0" destOrd="0" parTransId="{512C1AAF-2349-42D0-9D1C-411DB07D8507}" sibTransId="{5B9D9AB7-EE33-410D-9656-624ACB6E2F66}"/>
    <dgm:cxn modelId="{A7FE80F9-668E-4F79-A626-043E8A813362}" srcId="{54A5C2FE-FC4D-4BC8-A337-EF67ABAA4211}" destId="{B6E731A1-37B6-453A-B3FF-88173CEAD724}" srcOrd="1" destOrd="0" parTransId="{372B24B0-E782-43CD-AA20-918A75AA3E4D}" sibTransId="{291539C3-1335-4332-AA7A-22BE66EDE082}"/>
    <dgm:cxn modelId="{DD1796FA-472D-40E7-B56D-71B50E838B32}" type="presOf" srcId="{54A5C2FE-FC4D-4BC8-A337-EF67ABAA4211}" destId="{38857219-1744-40FE-8606-59E4E4F9C250}" srcOrd="0" destOrd="0" presId="urn:microsoft.com/office/officeart/2005/8/layout/vProcess5"/>
    <dgm:cxn modelId="{463F72CA-DD6B-428B-B4F7-CC20AD212901}" type="presParOf" srcId="{38857219-1744-40FE-8606-59E4E4F9C250}" destId="{C0577CE6-9B59-4C50-BE3A-5801F776EFDE}" srcOrd="0" destOrd="0" presId="urn:microsoft.com/office/officeart/2005/8/layout/vProcess5"/>
    <dgm:cxn modelId="{A5F35EBB-E7BE-46CD-A635-14D24A162395}" type="presParOf" srcId="{38857219-1744-40FE-8606-59E4E4F9C250}" destId="{3801FD75-1635-4514-9530-89E1B15B0DD1}" srcOrd="1" destOrd="0" presId="urn:microsoft.com/office/officeart/2005/8/layout/vProcess5"/>
    <dgm:cxn modelId="{BF404C72-32C2-4607-BE07-815450676179}" type="presParOf" srcId="{38857219-1744-40FE-8606-59E4E4F9C250}" destId="{42C43D45-7B5D-4419-83C8-B266DF2EDB32}" srcOrd="2" destOrd="0" presId="urn:microsoft.com/office/officeart/2005/8/layout/vProcess5"/>
    <dgm:cxn modelId="{578F062D-8ECF-44AB-821B-792EA2CCC45A}" type="presParOf" srcId="{38857219-1744-40FE-8606-59E4E4F9C250}" destId="{47E0C007-7241-4C14-BAA4-6CD1D9895337}" srcOrd="3" destOrd="0" presId="urn:microsoft.com/office/officeart/2005/8/layout/vProcess5"/>
    <dgm:cxn modelId="{F52DC830-8005-4693-B6BB-E53F201CB502}" type="presParOf" srcId="{38857219-1744-40FE-8606-59E4E4F9C250}" destId="{D3BB5B64-7676-4A68-A2A9-33F06556071B}" srcOrd="4" destOrd="0" presId="urn:microsoft.com/office/officeart/2005/8/layout/vProcess5"/>
    <dgm:cxn modelId="{C4EB7584-8CCB-4F88-95C8-CC5C798D5E26}" type="presParOf" srcId="{38857219-1744-40FE-8606-59E4E4F9C250}" destId="{B12DF49D-4F37-4878-8B4F-3ECD09BB38C6}" srcOrd="5" destOrd="0" presId="urn:microsoft.com/office/officeart/2005/8/layout/vProcess5"/>
    <dgm:cxn modelId="{608858D8-D9E5-4CE4-A0FD-2DA88302BF19}" type="presParOf" srcId="{38857219-1744-40FE-8606-59E4E4F9C250}" destId="{6D05C43A-FD31-42DD-A72E-B7C7589DE130}" srcOrd="6" destOrd="0" presId="urn:microsoft.com/office/officeart/2005/8/layout/vProcess5"/>
    <dgm:cxn modelId="{416B226C-C4DA-4183-8405-C9F4EA4C6557}" type="presParOf" srcId="{38857219-1744-40FE-8606-59E4E4F9C250}" destId="{2179DE47-F85B-4DCB-8BD3-BBAB03B1C2BD}" srcOrd="7" destOrd="0" presId="urn:microsoft.com/office/officeart/2005/8/layout/vProcess5"/>
    <dgm:cxn modelId="{8409AB79-E3F2-4BE4-AD55-0738D8791426}" type="presParOf" srcId="{38857219-1744-40FE-8606-59E4E4F9C250}" destId="{696EA28E-9C2E-4C54-B3A7-10E355F2E82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E71263-C747-4503-8D5D-616312B2F0AF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BF07DE-7E93-4733-885B-D233269173C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tr-TR" sz="2000" cap="none" dirty="0"/>
            <a:t>Her Dersin Kazanımları Program Çıktılarıyla İlişkilendirilir  </a:t>
          </a:r>
        </a:p>
        <a:p>
          <a:pPr>
            <a:lnSpc>
              <a:spcPct val="100000"/>
            </a:lnSpc>
            <a:defRPr cap="all"/>
          </a:pPr>
          <a:r>
            <a:rPr lang="tr-TR" sz="2000" cap="none" dirty="0"/>
            <a:t>(LO–PO Matrisi).</a:t>
          </a:r>
          <a:endParaRPr lang="en-US" sz="2000" cap="none" dirty="0"/>
        </a:p>
      </dgm:t>
    </dgm:pt>
    <dgm:pt modelId="{C00B20F6-DD5E-4635-993E-A737A674562B}" type="parTrans" cxnId="{1E494055-CE98-4316-A913-189549F7C120}">
      <dgm:prSet/>
      <dgm:spPr/>
      <dgm:t>
        <a:bodyPr/>
        <a:lstStyle/>
        <a:p>
          <a:endParaRPr lang="en-US"/>
        </a:p>
      </dgm:t>
    </dgm:pt>
    <dgm:pt modelId="{8CB90AF1-22E6-4289-9F4B-6F28DDE82D26}" type="sibTrans" cxnId="{1E494055-CE98-4316-A913-189549F7C120}">
      <dgm:prSet/>
      <dgm:spPr/>
      <dgm:t>
        <a:bodyPr/>
        <a:lstStyle/>
        <a:p>
          <a:endParaRPr lang="en-US"/>
        </a:p>
      </dgm:t>
    </dgm:pt>
    <dgm:pt modelId="{3EC4DA42-408E-4FA4-9358-5B1DF5E692A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tr-TR" sz="2000" cap="none" dirty="0"/>
            <a:t>Ders İçerikleri, AKTS Yükü, Değerlendirme Yöntemleri Belirli Standartlara Göre Tanımlanır.</a:t>
          </a:r>
          <a:endParaRPr lang="en-US" sz="2000" cap="none" dirty="0"/>
        </a:p>
      </dgm:t>
    </dgm:pt>
    <dgm:pt modelId="{C59E99CB-5610-4B4A-9DA0-F663DDE2843E}" type="parTrans" cxnId="{6498840A-4BB4-4626-A214-3812887599B8}">
      <dgm:prSet/>
      <dgm:spPr/>
      <dgm:t>
        <a:bodyPr/>
        <a:lstStyle/>
        <a:p>
          <a:endParaRPr lang="en-US"/>
        </a:p>
      </dgm:t>
    </dgm:pt>
    <dgm:pt modelId="{98102CBE-AAFF-457A-9B8E-D21B30337E4E}" type="sibTrans" cxnId="{6498840A-4BB4-4626-A214-3812887599B8}">
      <dgm:prSet/>
      <dgm:spPr/>
      <dgm:t>
        <a:bodyPr/>
        <a:lstStyle/>
        <a:p>
          <a:endParaRPr lang="en-US"/>
        </a:p>
      </dgm:t>
    </dgm:pt>
    <dgm:pt modelId="{54F770AF-21A9-45EB-B245-3641E9D5C0F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tr-TR" sz="2000" cap="none" dirty="0"/>
            <a:t>Müfredat Her Yıl Gözden Geçirilir Ve İyileştirilir.</a:t>
          </a:r>
          <a:endParaRPr lang="en-US" sz="2000" cap="none" dirty="0"/>
        </a:p>
      </dgm:t>
    </dgm:pt>
    <dgm:pt modelId="{D58E223C-D2CD-40D4-ACB5-1AB9BACC0CE1}" type="parTrans" cxnId="{7D6212EE-B4CC-473F-B76E-54FE499016F7}">
      <dgm:prSet/>
      <dgm:spPr/>
      <dgm:t>
        <a:bodyPr/>
        <a:lstStyle/>
        <a:p>
          <a:endParaRPr lang="en-US"/>
        </a:p>
      </dgm:t>
    </dgm:pt>
    <dgm:pt modelId="{3ACA0C3B-6AF8-4B36-A8D9-C06DF26BF80B}" type="sibTrans" cxnId="{7D6212EE-B4CC-473F-B76E-54FE499016F7}">
      <dgm:prSet/>
      <dgm:spPr/>
      <dgm:t>
        <a:bodyPr/>
        <a:lstStyle/>
        <a:p>
          <a:endParaRPr lang="en-US"/>
        </a:p>
      </dgm:t>
    </dgm:pt>
    <dgm:pt modelId="{4E48CDF6-6BE3-49C4-86C6-F0E0918DE96B}" type="pres">
      <dgm:prSet presAssocID="{E8E71263-C747-4503-8D5D-616312B2F0AF}" presName="root" presStyleCnt="0">
        <dgm:presLayoutVars>
          <dgm:dir/>
          <dgm:resizeHandles val="exact"/>
        </dgm:presLayoutVars>
      </dgm:prSet>
      <dgm:spPr/>
    </dgm:pt>
    <dgm:pt modelId="{6DAA2B48-3377-48B5-A9A7-48E880E23420}" type="pres">
      <dgm:prSet presAssocID="{37BF07DE-7E93-4733-885B-D233269173C6}" presName="compNode" presStyleCnt="0"/>
      <dgm:spPr/>
    </dgm:pt>
    <dgm:pt modelId="{7E3B30A3-2063-432C-A5B2-14504C3529D2}" type="pres">
      <dgm:prSet presAssocID="{37BF07DE-7E93-4733-885B-D233269173C6}" presName="iconBgRect" presStyleLbl="bgShp" presStyleIdx="0" presStyleCnt="3"/>
      <dgm:spPr/>
    </dgm:pt>
    <dgm:pt modelId="{427AD7E8-975A-4831-84E0-2CC8A80979CB}" type="pres">
      <dgm:prSet presAssocID="{37BF07DE-7E93-4733-885B-D233269173C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4D373FA6-7ACB-46C0-97F2-EC0D65AF3140}" type="pres">
      <dgm:prSet presAssocID="{37BF07DE-7E93-4733-885B-D233269173C6}" presName="spaceRect" presStyleCnt="0"/>
      <dgm:spPr/>
    </dgm:pt>
    <dgm:pt modelId="{21A2F6C5-91D9-491F-B1BF-BB12FC0ADC69}" type="pres">
      <dgm:prSet presAssocID="{37BF07DE-7E93-4733-885B-D233269173C6}" presName="textRect" presStyleLbl="revTx" presStyleIdx="0" presStyleCnt="3">
        <dgm:presLayoutVars>
          <dgm:chMax val="1"/>
          <dgm:chPref val="1"/>
        </dgm:presLayoutVars>
      </dgm:prSet>
      <dgm:spPr/>
    </dgm:pt>
    <dgm:pt modelId="{2DC42363-5DCF-4460-8841-97B2FCA08865}" type="pres">
      <dgm:prSet presAssocID="{8CB90AF1-22E6-4289-9F4B-6F28DDE82D26}" presName="sibTrans" presStyleCnt="0"/>
      <dgm:spPr/>
    </dgm:pt>
    <dgm:pt modelId="{96F4D59E-72A2-49B3-80B8-F072F9557230}" type="pres">
      <dgm:prSet presAssocID="{3EC4DA42-408E-4FA4-9358-5B1DF5E692A9}" presName="compNode" presStyleCnt="0"/>
      <dgm:spPr/>
    </dgm:pt>
    <dgm:pt modelId="{F4F25510-97F3-48AA-BD8A-620A29F24DE9}" type="pres">
      <dgm:prSet presAssocID="{3EC4DA42-408E-4FA4-9358-5B1DF5E692A9}" presName="iconBgRect" presStyleLbl="bgShp" presStyleIdx="1" presStyleCnt="3"/>
      <dgm:spPr/>
    </dgm:pt>
    <dgm:pt modelId="{0BD02F9E-6811-4F13-B7CF-87A0AEB11E63}" type="pres">
      <dgm:prSet presAssocID="{3EC4DA42-408E-4FA4-9358-5B1DF5E692A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ınıf"/>
        </a:ext>
      </dgm:extLst>
    </dgm:pt>
    <dgm:pt modelId="{827586F9-CABA-4C87-9D44-AD8FC6E407FD}" type="pres">
      <dgm:prSet presAssocID="{3EC4DA42-408E-4FA4-9358-5B1DF5E692A9}" presName="spaceRect" presStyleCnt="0"/>
      <dgm:spPr/>
    </dgm:pt>
    <dgm:pt modelId="{DCB8B052-447F-40B8-A130-C6DD27A03E1B}" type="pres">
      <dgm:prSet presAssocID="{3EC4DA42-408E-4FA4-9358-5B1DF5E692A9}" presName="textRect" presStyleLbl="revTx" presStyleIdx="1" presStyleCnt="3">
        <dgm:presLayoutVars>
          <dgm:chMax val="1"/>
          <dgm:chPref val="1"/>
        </dgm:presLayoutVars>
      </dgm:prSet>
      <dgm:spPr/>
    </dgm:pt>
    <dgm:pt modelId="{F4CE6813-2B9A-48E4-B434-E4A0EBF2DAF5}" type="pres">
      <dgm:prSet presAssocID="{98102CBE-AAFF-457A-9B8E-D21B30337E4E}" presName="sibTrans" presStyleCnt="0"/>
      <dgm:spPr/>
    </dgm:pt>
    <dgm:pt modelId="{832B1F34-9548-449B-8F5B-8F8680D917C8}" type="pres">
      <dgm:prSet presAssocID="{54F770AF-21A9-45EB-B245-3641E9D5C0FA}" presName="compNode" presStyleCnt="0"/>
      <dgm:spPr/>
    </dgm:pt>
    <dgm:pt modelId="{A21A7A96-6119-4C70-9D6B-457CDFB5EB48}" type="pres">
      <dgm:prSet presAssocID="{54F770AF-21A9-45EB-B245-3641E9D5C0FA}" presName="iconBgRect" presStyleLbl="bgShp" presStyleIdx="2" presStyleCnt="3"/>
      <dgm:spPr/>
    </dgm:pt>
    <dgm:pt modelId="{7A27825B-8099-4A6C-AC5A-FD9E64FC2554}" type="pres">
      <dgm:prSet presAssocID="{54F770AF-21A9-45EB-B245-3641E9D5C0F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Yazı tahtası"/>
        </a:ext>
      </dgm:extLst>
    </dgm:pt>
    <dgm:pt modelId="{CA7CFF59-E01B-4869-B244-204130DCC2C0}" type="pres">
      <dgm:prSet presAssocID="{54F770AF-21A9-45EB-B245-3641E9D5C0FA}" presName="spaceRect" presStyleCnt="0"/>
      <dgm:spPr/>
    </dgm:pt>
    <dgm:pt modelId="{33299464-35AE-4D97-901D-5E32796D2580}" type="pres">
      <dgm:prSet presAssocID="{54F770AF-21A9-45EB-B245-3641E9D5C0F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9CEF508-8B12-41D4-B2A6-D8E68EEACE88}" type="presOf" srcId="{37BF07DE-7E93-4733-885B-D233269173C6}" destId="{21A2F6C5-91D9-491F-B1BF-BB12FC0ADC69}" srcOrd="0" destOrd="0" presId="urn:microsoft.com/office/officeart/2018/5/layout/IconCircleLabelList"/>
    <dgm:cxn modelId="{6498840A-4BB4-4626-A214-3812887599B8}" srcId="{E8E71263-C747-4503-8D5D-616312B2F0AF}" destId="{3EC4DA42-408E-4FA4-9358-5B1DF5E692A9}" srcOrd="1" destOrd="0" parTransId="{C59E99CB-5610-4B4A-9DA0-F663DDE2843E}" sibTransId="{98102CBE-AAFF-457A-9B8E-D21B30337E4E}"/>
    <dgm:cxn modelId="{CABDB519-0590-4E9E-8BCE-26C2F0EEBA35}" type="presOf" srcId="{3EC4DA42-408E-4FA4-9358-5B1DF5E692A9}" destId="{DCB8B052-447F-40B8-A130-C6DD27A03E1B}" srcOrd="0" destOrd="0" presId="urn:microsoft.com/office/officeart/2018/5/layout/IconCircleLabelList"/>
    <dgm:cxn modelId="{1E494055-CE98-4316-A913-189549F7C120}" srcId="{E8E71263-C747-4503-8D5D-616312B2F0AF}" destId="{37BF07DE-7E93-4733-885B-D233269173C6}" srcOrd="0" destOrd="0" parTransId="{C00B20F6-DD5E-4635-993E-A737A674562B}" sibTransId="{8CB90AF1-22E6-4289-9F4B-6F28DDE82D26}"/>
    <dgm:cxn modelId="{DAE14BB7-1BDA-4748-BA01-3174636F7D76}" type="presOf" srcId="{54F770AF-21A9-45EB-B245-3641E9D5C0FA}" destId="{33299464-35AE-4D97-901D-5E32796D2580}" srcOrd="0" destOrd="0" presId="urn:microsoft.com/office/officeart/2018/5/layout/IconCircleLabelList"/>
    <dgm:cxn modelId="{4ECD9BE6-CA92-4956-8E58-47AB99FD4FE3}" type="presOf" srcId="{E8E71263-C747-4503-8D5D-616312B2F0AF}" destId="{4E48CDF6-6BE3-49C4-86C6-F0E0918DE96B}" srcOrd="0" destOrd="0" presId="urn:microsoft.com/office/officeart/2018/5/layout/IconCircleLabelList"/>
    <dgm:cxn modelId="{7D6212EE-B4CC-473F-B76E-54FE499016F7}" srcId="{E8E71263-C747-4503-8D5D-616312B2F0AF}" destId="{54F770AF-21A9-45EB-B245-3641E9D5C0FA}" srcOrd="2" destOrd="0" parTransId="{D58E223C-D2CD-40D4-ACB5-1AB9BACC0CE1}" sibTransId="{3ACA0C3B-6AF8-4B36-A8D9-C06DF26BF80B}"/>
    <dgm:cxn modelId="{031D38CE-E509-48AD-B773-8D96AD131733}" type="presParOf" srcId="{4E48CDF6-6BE3-49C4-86C6-F0E0918DE96B}" destId="{6DAA2B48-3377-48B5-A9A7-48E880E23420}" srcOrd="0" destOrd="0" presId="urn:microsoft.com/office/officeart/2018/5/layout/IconCircleLabelList"/>
    <dgm:cxn modelId="{60322BCA-DDDA-4B43-BD2E-ED347B6E7696}" type="presParOf" srcId="{6DAA2B48-3377-48B5-A9A7-48E880E23420}" destId="{7E3B30A3-2063-432C-A5B2-14504C3529D2}" srcOrd="0" destOrd="0" presId="urn:microsoft.com/office/officeart/2018/5/layout/IconCircleLabelList"/>
    <dgm:cxn modelId="{B7ABA477-98E3-4E80-BBD0-C9A737F7A94B}" type="presParOf" srcId="{6DAA2B48-3377-48B5-A9A7-48E880E23420}" destId="{427AD7E8-975A-4831-84E0-2CC8A80979CB}" srcOrd="1" destOrd="0" presId="urn:microsoft.com/office/officeart/2018/5/layout/IconCircleLabelList"/>
    <dgm:cxn modelId="{8C957A9A-3FAB-4204-9969-F0E5AED75822}" type="presParOf" srcId="{6DAA2B48-3377-48B5-A9A7-48E880E23420}" destId="{4D373FA6-7ACB-46C0-97F2-EC0D65AF3140}" srcOrd="2" destOrd="0" presId="urn:microsoft.com/office/officeart/2018/5/layout/IconCircleLabelList"/>
    <dgm:cxn modelId="{C5E80C9B-D1C6-4C9C-9073-EA418685F376}" type="presParOf" srcId="{6DAA2B48-3377-48B5-A9A7-48E880E23420}" destId="{21A2F6C5-91D9-491F-B1BF-BB12FC0ADC69}" srcOrd="3" destOrd="0" presId="urn:microsoft.com/office/officeart/2018/5/layout/IconCircleLabelList"/>
    <dgm:cxn modelId="{1D109563-022D-42FE-B74E-4E8FBF37BDB6}" type="presParOf" srcId="{4E48CDF6-6BE3-49C4-86C6-F0E0918DE96B}" destId="{2DC42363-5DCF-4460-8841-97B2FCA08865}" srcOrd="1" destOrd="0" presId="urn:microsoft.com/office/officeart/2018/5/layout/IconCircleLabelList"/>
    <dgm:cxn modelId="{4B846CD7-434A-4CE5-8306-E26E3268B3C7}" type="presParOf" srcId="{4E48CDF6-6BE3-49C4-86C6-F0E0918DE96B}" destId="{96F4D59E-72A2-49B3-80B8-F072F9557230}" srcOrd="2" destOrd="0" presId="urn:microsoft.com/office/officeart/2018/5/layout/IconCircleLabelList"/>
    <dgm:cxn modelId="{3B3D2619-121F-47A0-B8AF-C2F8FDAEB2B2}" type="presParOf" srcId="{96F4D59E-72A2-49B3-80B8-F072F9557230}" destId="{F4F25510-97F3-48AA-BD8A-620A29F24DE9}" srcOrd="0" destOrd="0" presId="urn:microsoft.com/office/officeart/2018/5/layout/IconCircleLabelList"/>
    <dgm:cxn modelId="{DAC499E2-A835-4D50-B291-ACCA495AC440}" type="presParOf" srcId="{96F4D59E-72A2-49B3-80B8-F072F9557230}" destId="{0BD02F9E-6811-4F13-B7CF-87A0AEB11E63}" srcOrd="1" destOrd="0" presId="urn:microsoft.com/office/officeart/2018/5/layout/IconCircleLabelList"/>
    <dgm:cxn modelId="{EA433023-60CC-448F-B01D-8956AE5B0A45}" type="presParOf" srcId="{96F4D59E-72A2-49B3-80B8-F072F9557230}" destId="{827586F9-CABA-4C87-9D44-AD8FC6E407FD}" srcOrd="2" destOrd="0" presId="urn:microsoft.com/office/officeart/2018/5/layout/IconCircleLabelList"/>
    <dgm:cxn modelId="{65F34B85-C3B5-43C5-A406-DCF7E91B6DF7}" type="presParOf" srcId="{96F4D59E-72A2-49B3-80B8-F072F9557230}" destId="{DCB8B052-447F-40B8-A130-C6DD27A03E1B}" srcOrd="3" destOrd="0" presId="urn:microsoft.com/office/officeart/2018/5/layout/IconCircleLabelList"/>
    <dgm:cxn modelId="{2ED81088-1787-4610-9EA6-BA97E36EE301}" type="presParOf" srcId="{4E48CDF6-6BE3-49C4-86C6-F0E0918DE96B}" destId="{F4CE6813-2B9A-48E4-B434-E4A0EBF2DAF5}" srcOrd="3" destOrd="0" presId="urn:microsoft.com/office/officeart/2018/5/layout/IconCircleLabelList"/>
    <dgm:cxn modelId="{02860BEC-BB39-4F6F-A394-B97CDAECA0AB}" type="presParOf" srcId="{4E48CDF6-6BE3-49C4-86C6-F0E0918DE96B}" destId="{832B1F34-9548-449B-8F5B-8F8680D917C8}" srcOrd="4" destOrd="0" presId="urn:microsoft.com/office/officeart/2018/5/layout/IconCircleLabelList"/>
    <dgm:cxn modelId="{D6CDB4F8-BC50-4663-BBFC-06C29A6544DB}" type="presParOf" srcId="{832B1F34-9548-449B-8F5B-8F8680D917C8}" destId="{A21A7A96-6119-4C70-9D6B-457CDFB5EB48}" srcOrd="0" destOrd="0" presId="urn:microsoft.com/office/officeart/2018/5/layout/IconCircleLabelList"/>
    <dgm:cxn modelId="{61F1FD8F-DB4D-4F85-82FA-66EEF9057FD0}" type="presParOf" srcId="{832B1F34-9548-449B-8F5B-8F8680D917C8}" destId="{7A27825B-8099-4A6C-AC5A-FD9E64FC2554}" srcOrd="1" destOrd="0" presId="urn:microsoft.com/office/officeart/2018/5/layout/IconCircleLabelList"/>
    <dgm:cxn modelId="{BF187ACA-47D1-4577-8D2F-428F3D3A5A86}" type="presParOf" srcId="{832B1F34-9548-449B-8F5B-8F8680D917C8}" destId="{CA7CFF59-E01B-4869-B244-204130DCC2C0}" srcOrd="2" destOrd="0" presId="urn:microsoft.com/office/officeart/2018/5/layout/IconCircleLabelList"/>
    <dgm:cxn modelId="{CDD44531-1CAB-48E8-A26A-ADC9C23B0DAE}" type="presParOf" srcId="{832B1F34-9548-449B-8F5B-8F8680D917C8}" destId="{33299464-35AE-4D97-901D-5E32796D258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02E5AC-D697-4D3D-905F-3574EE2D26B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BECB010-D2E0-4CF3-97F2-D22695FC2610}">
      <dgm:prSet/>
      <dgm:spPr/>
      <dgm:t>
        <a:bodyPr/>
        <a:lstStyle/>
        <a:p>
          <a:r>
            <a:rPr lang="tr-TR"/>
            <a:t>Ara sınav, final, ödev, proje ve uygulama çalışmalarıyla çok bileşenli ölçme yapılır.</a:t>
          </a:r>
          <a:endParaRPr lang="en-US"/>
        </a:p>
      </dgm:t>
    </dgm:pt>
    <dgm:pt modelId="{FE6EAE15-054B-447D-9E01-BB513B94C3C9}" type="parTrans" cxnId="{E850B28D-B06D-41A4-9B5A-49746CFE6907}">
      <dgm:prSet/>
      <dgm:spPr/>
      <dgm:t>
        <a:bodyPr/>
        <a:lstStyle/>
        <a:p>
          <a:endParaRPr lang="en-US"/>
        </a:p>
      </dgm:t>
    </dgm:pt>
    <dgm:pt modelId="{81D47FF7-F606-4B96-AD05-065A995E8D7B}" type="sibTrans" cxnId="{E850B28D-B06D-41A4-9B5A-49746CFE6907}">
      <dgm:prSet/>
      <dgm:spPr/>
      <dgm:t>
        <a:bodyPr/>
        <a:lstStyle/>
        <a:p>
          <a:endParaRPr lang="en-US"/>
        </a:p>
      </dgm:t>
    </dgm:pt>
    <dgm:pt modelId="{16AFDD11-76CB-419E-A6ED-D2C6F774AE91}">
      <dgm:prSet/>
      <dgm:spPr/>
      <dgm:t>
        <a:bodyPr/>
        <a:lstStyle/>
        <a:p>
          <a:r>
            <a:rPr lang="tr-TR"/>
            <a:t>Değerlendirme kriterleri öğrencilere dönem başında açık şekilde bildirilir.</a:t>
          </a:r>
          <a:endParaRPr lang="en-US"/>
        </a:p>
      </dgm:t>
    </dgm:pt>
    <dgm:pt modelId="{01F79D30-35A1-4146-A98B-E09BA2BFBD04}" type="parTrans" cxnId="{262AE87C-B5B7-4F95-8E52-4359B15EA046}">
      <dgm:prSet/>
      <dgm:spPr/>
      <dgm:t>
        <a:bodyPr/>
        <a:lstStyle/>
        <a:p>
          <a:endParaRPr lang="en-US"/>
        </a:p>
      </dgm:t>
    </dgm:pt>
    <dgm:pt modelId="{3DB9B2B4-B793-476E-8BE5-9073E629CE5A}" type="sibTrans" cxnId="{262AE87C-B5B7-4F95-8E52-4359B15EA046}">
      <dgm:prSet/>
      <dgm:spPr/>
      <dgm:t>
        <a:bodyPr/>
        <a:lstStyle/>
        <a:p>
          <a:endParaRPr lang="en-US"/>
        </a:p>
      </dgm:t>
    </dgm:pt>
    <dgm:pt modelId="{CCC4CAAA-0FE1-4149-B4C4-FCFAAD68FA97}">
      <dgm:prSet/>
      <dgm:spPr/>
      <dgm:t>
        <a:bodyPr/>
        <a:lstStyle/>
        <a:p>
          <a:r>
            <a:rPr lang="tr-TR" dirty="0"/>
            <a:t>PO’ya ulaşma oranı her yıl hesaplanır ve kalite iyileştirmelerine girdi sağlar.</a:t>
          </a:r>
          <a:endParaRPr lang="en-US" dirty="0"/>
        </a:p>
      </dgm:t>
    </dgm:pt>
    <dgm:pt modelId="{7BE2D899-9E5C-4B08-B5CF-662C7F3AEB77}" type="parTrans" cxnId="{28FDE93A-5033-4A2F-8792-1904C67BC3FE}">
      <dgm:prSet/>
      <dgm:spPr/>
      <dgm:t>
        <a:bodyPr/>
        <a:lstStyle/>
        <a:p>
          <a:endParaRPr lang="en-US"/>
        </a:p>
      </dgm:t>
    </dgm:pt>
    <dgm:pt modelId="{C9D5860A-DCAF-4577-9E52-5DA39D713804}" type="sibTrans" cxnId="{28FDE93A-5033-4A2F-8792-1904C67BC3FE}">
      <dgm:prSet/>
      <dgm:spPr/>
      <dgm:t>
        <a:bodyPr/>
        <a:lstStyle/>
        <a:p>
          <a:endParaRPr lang="en-US"/>
        </a:p>
      </dgm:t>
    </dgm:pt>
    <dgm:pt modelId="{973108DB-F129-4F5A-8AFF-6C252FA62989}" type="pres">
      <dgm:prSet presAssocID="{C402E5AC-D697-4D3D-905F-3574EE2D26B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ABC9CC9-32AD-4A00-AD83-FCD2C4FCD2A0}" type="pres">
      <dgm:prSet presAssocID="{FBECB010-D2E0-4CF3-97F2-D22695FC2610}" presName="hierRoot1" presStyleCnt="0"/>
      <dgm:spPr/>
    </dgm:pt>
    <dgm:pt modelId="{F1E48011-6423-4718-A266-D279E2CDC08A}" type="pres">
      <dgm:prSet presAssocID="{FBECB010-D2E0-4CF3-97F2-D22695FC2610}" presName="composite" presStyleCnt="0"/>
      <dgm:spPr/>
    </dgm:pt>
    <dgm:pt modelId="{584108F3-4F0E-47BD-AE6D-4A5B8ECEF9BA}" type="pres">
      <dgm:prSet presAssocID="{FBECB010-D2E0-4CF3-97F2-D22695FC2610}" presName="background" presStyleLbl="node0" presStyleIdx="0" presStyleCnt="3"/>
      <dgm:spPr/>
    </dgm:pt>
    <dgm:pt modelId="{CFBD7BCA-0E9D-4B04-9CFE-807A6E70843D}" type="pres">
      <dgm:prSet presAssocID="{FBECB010-D2E0-4CF3-97F2-D22695FC2610}" presName="text" presStyleLbl="fgAcc0" presStyleIdx="0" presStyleCnt="3">
        <dgm:presLayoutVars>
          <dgm:chPref val="3"/>
        </dgm:presLayoutVars>
      </dgm:prSet>
      <dgm:spPr/>
    </dgm:pt>
    <dgm:pt modelId="{2214D6D6-6E69-44F7-AF6C-37DE8F394896}" type="pres">
      <dgm:prSet presAssocID="{FBECB010-D2E0-4CF3-97F2-D22695FC2610}" presName="hierChild2" presStyleCnt="0"/>
      <dgm:spPr/>
    </dgm:pt>
    <dgm:pt modelId="{B034DCAC-1709-4C36-93FA-EA018C68BFE6}" type="pres">
      <dgm:prSet presAssocID="{16AFDD11-76CB-419E-A6ED-D2C6F774AE91}" presName="hierRoot1" presStyleCnt="0"/>
      <dgm:spPr/>
    </dgm:pt>
    <dgm:pt modelId="{ED32E7EE-A0E4-4452-98D7-FB4DFCA70191}" type="pres">
      <dgm:prSet presAssocID="{16AFDD11-76CB-419E-A6ED-D2C6F774AE91}" presName="composite" presStyleCnt="0"/>
      <dgm:spPr/>
    </dgm:pt>
    <dgm:pt modelId="{3575FC23-01AC-4079-9775-8E8FC042B7FD}" type="pres">
      <dgm:prSet presAssocID="{16AFDD11-76CB-419E-A6ED-D2C6F774AE91}" presName="background" presStyleLbl="node0" presStyleIdx="1" presStyleCnt="3"/>
      <dgm:spPr/>
    </dgm:pt>
    <dgm:pt modelId="{D6FA67C9-7FA7-48C4-910D-734B8B5E29AE}" type="pres">
      <dgm:prSet presAssocID="{16AFDD11-76CB-419E-A6ED-D2C6F774AE91}" presName="text" presStyleLbl="fgAcc0" presStyleIdx="1" presStyleCnt="3">
        <dgm:presLayoutVars>
          <dgm:chPref val="3"/>
        </dgm:presLayoutVars>
      </dgm:prSet>
      <dgm:spPr/>
    </dgm:pt>
    <dgm:pt modelId="{B7C0692F-6A99-4C68-9846-3D55EAD79FC8}" type="pres">
      <dgm:prSet presAssocID="{16AFDD11-76CB-419E-A6ED-D2C6F774AE91}" presName="hierChild2" presStyleCnt="0"/>
      <dgm:spPr/>
    </dgm:pt>
    <dgm:pt modelId="{21D987E8-AA49-4252-9ECB-A69E31695161}" type="pres">
      <dgm:prSet presAssocID="{CCC4CAAA-0FE1-4149-B4C4-FCFAAD68FA97}" presName="hierRoot1" presStyleCnt="0"/>
      <dgm:spPr/>
    </dgm:pt>
    <dgm:pt modelId="{0A1AA9E3-6679-45A4-8309-7A4DD3F6DDD1}" type="pres">
      <dgm:prSet presAssocID="{CCC4CAAA-0FE1-4149-B4C4-FCFAAD68FA97}" presName="composite" presStyleCnt="0"/>
      <dgm:spPr/>
    </dgm:pt>
    <dgm:pt modelId="{99C2A4E5-9967-400A-80E7-0603529C4C6B}" type="pres">
      <dgm:prSet presAssocID="{CCC4CAAA-0FE1-4149-B4C4-FCFAAD68FA97}" presName="background" presStyleLbl="node0" presStyleIdx="2" presStyleCnt="3"/>
      <dgm:spPr/>
    </dgm:pt>
    <dgm:pt modelId="{6F7FDFA3-D8EF-4126-80E6-7C58E9CD5A54}" type="pres">
      <dgm:prSet presAssocID="{CCC4CAAA-0FE1-4149-B4C4-FCFAAD68FA97}" presName="text" presStyleLbl="fgAcc0" presStyleIdx="2" presStyleCnt="3">
        <dgm:presLayoutVars>
          <dgm:chPref val="3"/>
        </dgm:presLayoutVars>
      </dgm:prSet>
      <dgm:spPr/>
    </dgm:pt>
    <dgm:pt modelId="{2AD31DCB-4F55-4A03-BB2B-97C623DFDA3A}" type="pres">
      <dgm:prSet presAssocID="{CCC4CAAA-0FE1-4149-B4C4-FCFAAD68FA97}" presName="hierChild2" presStyleCnt="0"/>
      <dgm:spPr/>
    </dgm:pt>
  </dgm:ptLst>
  <dgm:cxnLst>
    <dgm:cxn modelId="{28FDE93A-5033-4A2F-8792-1904C67BC3FE}" srcId="{C402E5AC-D697-4D3D-905F-3574EE2D26B5}" destId="{CCC4CAAA-0FE1-4149-B4C4-FCFAAD68FA97}" srcOrd="2" destOrd="0" parTransId="{7BE2D899-9E5C-4B08-B5CF-662C7F3AEB77}" sibTransId="{C9D5860A-DCAF-4577-9E52-5DA39D713804}"/>
    <dgm:cxn modelId="{78732643-E5E5-4BA1-AA6C-680AF656942F}" type="presOf" srcId="{CCC4CAAA-0FE1-4149-B4C4-FCFAAD68FA97}" destId="{6F7FDFA3-D8EF-4126-80E6-7C58E9CD5A54}" srcOrd="0" destOrd="0" presId="urn:microsoft.com/office/officeart/2005/8/layout/hierarchy1"/>
    <dgm:cxn modelId="{CD851E4B-DFBF-45FF-8437-036ECF7D7AD7}" type="presOf" srcId="{FBECB010-D2E0-4CF3-97F2-D22695FC2610}" destId="{CFBD7BCA-0E9D-4B04-9CFE-807A6E70843D}" srcOrd="0" destOrd="0" presId="urn:microsoft.com/office/officeart/2005/8/layout/hierarchy1"/>
    <dgm:cxn modelId="{262AE87C-B5B7-4F95-8E52-4359B15EA046}" srcId="{C402E5AC-D697-4D3D-905F-3574EE2D26B5}" destId="{16AFDD11-76CB-419E-A6ED-D2C6F774AE91}" srcOrd="1" destOrd="0" parTransId="{01F79D30-35A1-4146-A98B-E09BA2BFBD04}" sibTransId="{3DB9B2B4-B793-476E-8BE5-9073E629CE5A}"/>
    <dgm:cxn modelId="{02D19183-6BD1-4166-B961-BBD7E4D32A47}" type="presOf" srcId="{16AFDD11-76CB-419E-A6ED-D2C6F774AE91}" destId="{D6FA67C9-7FA7-48C4-910D-734B8B5E29AE}" srcOrd="0" destOrd="0" presId="urn:microsoft.com/office/officeart/2005/8/layout/hierarchy1"/>
    <dgm:cxn modelId="{E850B28D-B06D-41A4-9B5A-49746CFE6907}" srcId="{C402E5AC-D697-4D3D-905F-3574EE2D26B5}" destId="{FBECB010-D2E0-4CF3-97F2-D22695FC2610}" srcOrd="0" destOrd="0" parTransId="{FE6EAE15-054B-447D-9E01-BB513B94C3C9}" sibTransId="{81D47FF7-F606-4B96-AD05-065A995E8D7B}"/>
    <dgm:cxn modelId="{5E6B1998-34FE-46A8-A719-E1169EB72F0B}" type="presOf" srcId="{C402E5AC-D697-4D3D-905F-3574EE2D26B5}" destId="{973108DB-F129-4F5A-8AFF-6C252FA62989}" srcOrd="0" destOrd="0" presId="urn:microsoft.com/office/officeart/2005/8/layout/hierarchy1"/>
    <dgm:cxn modelId="{D2B1E5DD-7CAB-49CA-8F07-B1432244F49A}" type="presParOf" srcId="{973108DB-F129-4F5A-8AFF-6C252FA62989}" destId="{4ABC9CC9-32AD-4A00-AD83-FCD2C4FCD2A0}" srcOrd="0" destOrd="0" presId="urn:microsoft.com/office/officeart/2005/8/layout/hierarchy1"/>
    <dgm:cxn modelId="{B570F00B-4FB1-4FE7-A51E-76D39FAC3CB2}" type="presParOf" srcId="{4ABC9CC9-32AD-4A00-AD83-FCD2C4FCD2A0}" destId="{F1E48011-6423-4718-A266-D279E2CDC08A}" srcOrd="0" destOrd="0" presId="urn:microsoft.com/office/officeart/2005/8/layout/hierarchy1"/>
    <dgm:cxn modelId="{B7E5F233-73CD-4506-B16E-10A2936BE5DA}" type="presParOf" srcId="{F1E48011-6423-4718-A266-D279E2CDC08A}" destId="{584108F3-4F0E-47BD-AE6D-4A5B8ECEF9BA}" srcOrd="0" destOrd="0" presId="urn:microsoft.com/office/officeart/2005/8/layout/hierarchy1"/>
    <dgm:cxn modelId="{9DD7A884-5D65-4A78-AA5E-F2488B1A45B1}" type="presParOf" srcId="{F1E48011-6423-4718-A266-D279E2CDC08A}" destId="{CFBD7BCA-0E9D-4B04-9CFE-807A6E70843D}" srcOrd="1" destOrd="0" presId="urn:microsoft.com/office/officeart/2005/8/layout/hierarchy1"/>
    <dgm:cxn modelId="{1EDA7A82-AD2F-44D4-B458-5E9186461A0F}" type="presParOf" srcId="{4ABC9CC9-32AD-4A00-AD83-FCD2C4FCD2A0}" destId="{2214D6D6-6E69-44F7-AF6C-37DE8F394896}" srcOrd="1" destOrd="0" presId="urn:microsoft.com/office/officeart/2005/8/layout/hierarchy1"/>
    <dgm:cxn modelId="{D3BB01E7-6DC1-43AF-8FA4-2E9E5765672F}" type="presParOf" srcId="{973108DB-F129-4F5A-8AFF-6C252FA62989}" destId="{B034DCAC-1709-4C36-93FA-EA018C68BFE6}" srcOrd="1" destOrd="0" presId="urn:microsoft.com/office/officeart/2005/8/layout/hierarchy1"/>
    <dgm:cxn modelId="{328D1EF5-327B-4B95-AE30-E79F1CE249EC}" type="presParOf" srcId="{B034DCAC-1709-4C36-93FA-EA018C68BFE6}" destId="{ED32E7EE-A0E4-4452-98D7-FB4DFCA70191}" srcOrd="0" destOrd="0" presId="urn:microsoft.com/office/officeart/2005/8/layout/hierarchy1"/>
    <dgm:cxn modelId="{8B660025-C86C-41FA-BF95-A180A283620A}" type="presParOf" srcId="{ED32E7EE-A0E4-4452-98D7-FB4DFCA70191}" destId="{3575FC23-01AC-4079-9775-8E8FC042B7FD}" srcOrd="0" destOrd="0" presId="urn:microsoft.com/office/officeart/2005/8/layout/hierarchy1"/>
    <dgm:cxn modelId="{CF43BAB5-FF4A-4424-A373-77D2BB1F953C}" type="presParOf" srcId="{ED32E7EE-A0E4-4452-98D7-FB4DFCA70191}" destId="{D6FA67C9-7FA7-48C4-910D-734B8B5E29AE}" srcOrd="1" destOrd="0" presId="urn:microsoft.com/office/officeart/2005/8/layout/hierarchy1"/>
    <dgm:cxn modelId="{38FE8F0D-0B01-4DD7-9ADE-7004C1C94FDA}" type="presParOf" srcId="{B034DCAC-1709-4C36-93FA-EA018C68BFE6}" destId="{B7C0692F-6A99-4C68-9846-3D55EAD79FC8}" srcOrd="1" destOrd="0" presId="urn:microsoft.com/office/officeart/2005/8/layout/hierarchy1"/>
    <dgm:cxn modelId="{94B2CF97-2223-4568-9610-CE3298B0A9D2}" type="presParOf" srcId="{973108DB-F129-4F5A-8AFF-6C252FA62989}" destId="{21D987E8-AA49-4252-9ECB-A69E31695161}" srcOrd="2" destOrd="0" presId="urn:microsoft.com/office/officeart/2005/8/layout/hierarchy1"/>
    <dgm:cxn modelId="{EC31879E-1E4E-4CF8-8DE6-5281819033CF}" type="presParOf" srcId="{21D987E8-AA49-4252-9ECB-A69E31695161}" destId="{0A1AA9E3-6679-45A4-8309-7A4DD3F6DDD1}" srcOrd="0" destOrd="0" presId="urn:microsoft.com/office/officeart/2005/8/layout/hierarchy1"/>
    <dgm:cxn modelId="{3DF4F726-63CD-4837-93C3-18AF7FD4249D}" type="presParOf" srcId="{0A1AA9E3-6679-45A4-8309-7A4DD3F6DDD1}" destId="{99C2A4E5-9967-400A-80E7-0603529C4C6B}" srcOrd="0" destOrd="0" presId="urn:microsoft.com/office/officeart/2005/8/layout/hierarchy1"/>
    <dgm:cxn modelId="{694C7490-607D-4027-ACB6-4FACE0AB9B2E}" type="presParOf" srcId="{0A1AA9E3-6679-45A4-8309-7A4DD3F6DDD1}" destId="{6F7FDFA3-D8EF-4126-80E6-7C58E9CD5A54}" srcOrd="1" destOrd="0" presId="urn:microsoft.com/office/officeart/2005/8/layout/hierarchy1"/>
    <dgm:cxn modelId="{D6B4EDCA-FAAC-44C9-B7FF-18CF8EA439A2}" type="presParOf" srcId="{21D987E8-AA49-4252-9ECB-A69E31695161}" destId="{2AD31DCB-4F55-4A03-BB2B-97C623DFDA3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425491-7F2D-4D63-8509-2AC5AD87D5F4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6819D01-7C0D-4809-806C-DC7D9510E370}">
      <dgm:prSet custT="1"/>
      <dgm:spPr/>
      <dgm:t>
        <a:bodyPr/>
        <a:lstStyle/>
        <a:p>
          <a:pPr algn="ctr"/>
          <a:r>
            <a:rPr lang="tr-TR" sz="2400">
              <a:solidFill>
                <a:schemeClr val="tx1"/>
              </a:solidFill>
            </a:rPr>
            <a:t>Öğrencinin akademik sürecini düzenli takip eden danışman sistemi.</a:t>
          </a:r>
          <a:endParaRPr lang="en-US" sz="2400">
            <a:solidFill>
              <a:schemeClr val="tx1"/>
            </a:solidFill>
          </a:endParaRPr>
        </a:p>
      </dgm:t>
    </dgm:pt>
    <dgm:pt modelId="{93E2350F-60BF-45A1-91EA-B794A337DDF6}" type="parTrans" cxnId="{5DDDD001-E74F-460C-B260-E06A1ECF2300}">
      <dgm:prSet/>
      <dgm:spPr/>
      <dgm:t>
        <a:bodyPr/>
        <a:lstStyle/>
        <a:p>
          <a:pPr algn="ctr"/>
          <a:endParaRPr lang="en-US" sz="2400">
            <a:solidFill>
              <a:schemeClr val="tx1"/>
            </a:solidFill>
          </a:endParaRPr>
        </a:p>
      </dgm:t>
    </dgm:pt>
    <dgm:pt modelId="{01188DF5-6323-470E-8EE3-E5C2754F2781}" type="sibTrans" cxnId="{5DDDD001-E74F-460C-B260-E06A1ECF2300}">
      <dgm:prSet custT="1"/>
      <dgm:spPr/>
      <dgm:t>
        <a:bodyPr/>
        <a:lstStyle/>
        <a:p>
          <a:pPr algn="ctr"/>
          <a:endParaRPr lang="en-US" sz="2400">
            <a:solidFill>
              <a:schemeClr val="tx1"/>
            </a:solidFill>
          </a:endParaRPr>
        </a:p>
      </dgm:t>
    </dgm:pt>
    <dgm:pt modelId="{6594CBD4-27FF-463A-B3F4-517889A5AEC3}">
      <dgm:prSet custT="1"/>
      <dgm:spPr/>
      <dgm:t>
        <a:bodyPr/>
        <a:lstStyle/>
        <a:p>
          <a:pPr algn="ctr"/>
          <a:r>
            <a:rPr lang="tr-TR" sz="2400" dirty="0">
              <a:solidFill>
                <a:schemeClr val="tx1"/>
              </a:solidFill>
            </a:rPr>
            <a:t>Ders seçimi, akademik başarı, çift anadal/</a:t>
          </a:r>
          <a:r>
            <a:rPr lang="tr-TR" sz="2400" dirty="0" err="1">
              <a:solidFill>
                <a:schemeClr val="tx1"/>
              </a:solidFill>
            </a:rPr>
            <a:t>yandal</a:t>
          </a:r>
          <a:r>
            <a:rPr lang="tr-TR" sz="2400" dirty="0">
              <a:solidFill>
                <a:schemeClr val="tx1"/>
              </a:solidFill>
            </a:rPr>
            <a:t> süreçleri, genel ilerleme için yönlendirme.</a:t>
          </a:r>
          <a:endParaRPr lang="en-US" sz="2400" dirty="0">
            <a:solidFill>
              <a:schemeClr val="tx1"/>
            </a:solidFill>
          </a:endParaRPr>
        </a:p>
      </dgm:t>
    </dgm:pt>
    <dgm:pt modelId="{3863EA77-9FD6-4481-8866-A22F1673FC94}" type="parTrans" cxnId="{A7F87412-3D47-46E7-B9B4-ED46CDE5970A}">
      <dgm:prSet/>
      <dgm:spPr/>
      <dgm:t>
        <a:bodyPr/>
        <a:lstStyle/>
        <a:p>
          <a:pPr algn="ctr"/>
          <a:endParaRPr lang="en-US" sz="2400">
            <a:solidFill>
              <a:schemeClr val="tx1"/>
            </a:solidFill>
          </a:endParaRPr>
        </a:p>
      </dgm:t>
    </dgm:pt>
    <dgm:pt modelId="{D3012528-F02E-40A5-94AC-4506E9C9F77C}" type="sibTrans" cxnId="{A7F87412-3D47-46E7-B9B4-ED46CDE5970A}">
      <dgm:prSet/>
      <dgm:spPr/>
      <dgm:t>
        <a:bodyPr/>
        <a:lstStyle/>
        <a:p>
          <a:pPr algn="ctr"/>
          <a:endParaRPr lang="en-US" sz="2400">
            <a:solidFill>
              <a:schemeClr val="tx1"/>
            </a:solidFill>
          </a:endParaRPr>
        </a:p>
      </dgm:t>
    </dgm:pt>
    <dgm:pt modelId="{61F6D5C3-5B98-4624-AC39-D18A4BF58633}" type="pres">
      <dgm:prSet presAssocID="{96425491-7F2D-4D63-8509-2AC5AD87D5F4}" presName="outerComposite" presStyleCnt="0">
        <dgm:presLayoutVars>
          <dgm:chMax val="5"/>
          <dgm:dir/>
          <dgm:resizeHandles val="exact"/>
        </dgm:presLayoutVars>
      </dgm:prSet>
      <dgm:spPr/>
    </dgm:pt>
    <dgm:pt modelId="{6A7EAC1A-4B74-4D63-B92A-186A772054F2}" type="pres">
      <dgm:prSet presAssocID="{96425491-7F2D-4D63-8509-2AC5AD87D5F4}" presName="dummyMaxCanvas" presStyleCnt="0">
        <dgm:presLayoutVars/>
      </dgm:prSet>
      <dgm:spPr/>
    </dgm:pt>
    <dgm:pt modelId="{54619630-EB84-4A37-8535-896344D439A5}" type="pres">
      <dgm:prSet presAssocID="{96425491-7F2D-4D63-8509-2AC5AD87D5F4}" presName="TwoNodes_1" presStyleLbl="node1" presStyleIdx="0" presStyleCnt="2">
        <dgm:presLayoutVars>
          <dgm:bulletEnabled val="1"/>
        </dgm:presLayoutVars>
      </dgm:prSet>
      <dgm:spPr/>
    </dgm:pt>
    <dgm:pt modelId="{534197FC-8F11-413D-B380-00369B95A153}" type="pres">
      <dgm:prSet presAssocID="{96425491-7F2D-4D63-8509-2AC5AD87D5F4}" presName="TwoNodes_2" presStyleLbl="node1" presStyleIdx="1" presStyleCnt="2">
        <dgm:presLayoutVars>
          <dgm:bulletEnabled val="1"/>
        </dgm:presLayoutVars>
      </dgm:prSet>
      <dgm:spPr/>
    </dgm:pt>
    <dgm:pt modelId="{0A2C2C66-0996-414C-B733-49964875AD43}" type="pres">
      <dgm:prSet presAssocID="{96425491-7F2D-4D63-8509-2AC5AD87D5F4}" presName="TwoConn_1-2" presStyleLbl="fgAccFollowNode1" presStyleIdx="0" presStyleCnt="1">
        <dgm:presLayoutVars>
          <dgm:bulletEnabled val="1"/>
        </dgm:presLayoutVars>
      </dgm:prSet>
      <dgm:spPr/>
    </dgm:pt>
    <dgm:pt modelId="{A8B280AB-5844-4CB2-8E79-773944BA0938}" type="pres">
      <dgm:prSet presAssocID="{96425491-7F2D-4D63-8509-2AC5AD87D5F4}" presName="TwoNodes_1_text" presStyleLbl="node1" presStyleIdx="1" presStyleCnt="2">
        <dgm:presLayoutVars>
          <dgm:bulletEnabled val="1"/>
        </dgm:presLayoutVars>
      </dgm:prSet>
      <dgm:spPr/>
    </dgm:pt>
    <dgm:pt modelId="{410F2D0B-C9ED-47B3-A3AA-F313CBE97E3A}" type="pres">
      <dgm:prSet presAssocID="{96425491-7F2D-4D63-8509-2AC5AD87D5F4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5DDDD001-E74F-460C-B260-E06A1ECF2300}" srcId="{96425491-7F2D-4D63-8509-2AC5AD87D5F4}" destId="{A6819D01-7C0D-4809-806C-DC7D9510E370}" srcOrd="0" destOrd="0" parTransId="{93E2350F-60BF-45A1-91EA-B794A337DDF6}" sibTransId="{01188DF5-6323-470E-8EE3-E5C2754F2781}"/>
    <dgm:cxn modelId="{A7F87412-3D47-46E7-B9B4-ED46CDE5970A}" srcId="{96425491-7F2D-4D63-8509-2AC5AD87D5F4}" destId="{6594CBD4-27FF-463A-B3F4-517889A5AEC3}" srcOrd="1" destOrd="0" parTransId="{3863EA77-9FD6-4481-8866-A22F1673FC94}" sibTransId="{D3012528-F02E-40A5-94AC-4506E9C9F77C}"/>
    <dgm:cxn modelId="{49DEF037-E1D5-4416-AB53-455FA7247836}" type="presOf" srcId="{A6819D01-7C0D-4809-806C-DC7D9510E370}" destId="{54619630-EB84-4A37-8535-896344D439A5}" srcOrd="0" destOrd="0" presId="urn:microsoft.com/office/officeart/2005/8/layout/vProcess5"/>
    <dgm:cxn modelId="{B1F36848-2A22-4FBE-BBB5-AB03CA0E1931}" type="presOf" srcId="{6594CBD4-27FF-463A-B3F4-517889A5AEC3}" destId="{534197FC-8F11-413D-B380-00369B95A153}" srcOrd="0" destOrd="0" presId="urn:microsoft.com/office/officeart/2005/8/layout/vProcess5"/>
    <dgm:cxn modelId="{BF1E5450-F082-45C1-B9DD-1185ED02BC43}" type="presOf" srcId="{01188DF5-6323-470E-8EE3-E5C2754F2781}" destId="{0A2C2C66-0996-414C-B733-49964875AD43}" srcOrd="0" destOrd="0" presId="urn:microsoft.com/office/officeart/2005/8/layout/vProcess5"/>
    <dgm:cxn modelId="{9B5FD08F-ED42-49AF-B954-6868B0C5B400}" type="presOf" srcId="{96425491-7F2D-4D63-8509-2AC5AD87D5F4}" destId="{61F6D5C3-5B98-4624-AC39-D18A4BF58633}" srcOrd="0" destOrd="0" presId="urn:microsoft.com/office/officeart/2005/8/layout/vProcess5"/>
    <dgm:cxn modelId="{6A5F15D3-7360-48F2-8FA9-F136186D4C96}" type="presOf" srcId="{A6819D01-7C0D-4809-806C-DC7D9510E370}" destId="{A8B280AB-5844-4CB2-8E79-773944BA0938}" srcOrd="1" destOrd="0" presId="urn:microsoft.com/office/officeart/2005/8/layout/vProcess5"/>
    <dgm:cxn modelId="{4A031ADE-3483-4DFA-927B-16FC641FA4DA}" type="presOf" srcId="{6594CBD4-27FF-463A-B3F4-517889A5AEC3}" destId="{410F2D0B-C9ED-47B3-A3AA-F313CBE97E3A}" srcOrd="1" destOrd="0" presId="urn:microsoft.com/office/officeart/2005/8/layout/vProcess5"/>
    <dgm:cxn modelId="{89E67FDB-8A81-469F-9DC7-95005C05B487}" type="presParOf" srcId="{61F6D5C3-5B98-4624-AC39-D18A4BF58633}" destId="{6A7EAC1A-4B74-4D63-B92A-186A772054F2}" srcOrd="0" destOrd="0" presId="urn:microsoft.com/office/officeart/2005/8/layout/vProcess5"/>
    <dgm:cxn modelId="{52AA87B4-0087-486E-B093-AC5B8044C782}" type="presParOf" srcId="{61F6D5C3-5B98-4624-AC39-D18A4BF58633}" destId="{54619630-EB84-4A37-8535-896344D439A5}" srcOrd="1" destOrd="0" presId="urn:microsoft.com/office/officeart/2005/8/layout/vProcess5"/>
    <dgm:cxn modelId="{1065C767-EFCE-40A5-9673-B671CC0933A8}" type="presParOf" srcId="{61F6D5C3-5B98-4624-AC39-D18A4BF58633}" destId="{534197FC-8F11-413D-B380-00369B95A153}" srcOrd="2" destOrd="0" presId="urn:microsoft.com/office/officeart/2005/8/layout/vProcess5"/>
    <dgm:cxn modelId="{3E3ED4E1-F256-47E8-94AB-5884525F1C47}" type="presParOf" srcId="{61F6D5C3-5B98-4624-AC39-D18A4BF58633}" destId="{0A2C2C66-0996-414C-B733-49964875AD43}" srcOrd="3" destOrd="0" presId="urn:microsoft.com/office/officeart/2005/8/layout/vProcess5"/>
    <dgm:cxn modelId="{7E1C5D0B-8354-423C-A788-5FFA52C0521B}" type="presParOf" srcId="{61F6D5C3-5B98-4624-AC39-D18A4BF58633}" destId="{A8B280AB-5844-4CB2-8E79-773944BA0938}" srcOrd="4" destOrd="0" presId="urn:microsoft.com/office/officeart/2005/8/layout/vProcess5"/>
    <dgm:cxn modelId="{E0714F6E-6437-40F9-8804-B8FF789EE1BF}" type="presParOf" srcId="{61F6D5C3-5B98-4624-AC39-D18A4BF58633}" destId="{410F2D0B-C9ED-47B3-A3AA-F313CBE97E3A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AEBA57-9116-4145-A10B-7E4ADA0BB468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DB9B7B7-23AE-49D9-8988-8F187564CD78}">
      <dgm:prSet custT="1"/>
      <dgm:spPr/>
      <dgm:t>
        <a:bodyPr/>
        <a:lstStyle/>
        <a:p>
          <a:r>
            <a:rPr lang="tr-TR" sz="2400">
              <a:solidFill>
                <a:schemeClr val="tx1"/>
              </a:solidFill>
            </a:rPr>
            <a:t>Derslikler, laboratuvarlar, atölyeler, kütüphane ve dijital öğrenme platformları.</a:t>
          </a:r>
          <a:endParaRPr lang="en-US" sz="2400">
            <a:solidFill>
              <a:schemeClr val="tx1"/>
            </a:solidFill>
          </a:endParaRPr>
        </a:p>
      </dgm:t>
    </dgm:pt>
    <dgm:pt modelId="{2174AB84-643D-464E-8CE7-F4505B5057B0}" type="parTrans" cxnId="{A1432DD6-64FC-40BA-9950-02F619B618F6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889D1178-627C-4ECC-906A-ED41EDBAC9D2}" type="sibTrans" cxnId="{A1432DD6-64FC-40BA-9950-02F619B618F6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A9186305-AE44-460F-B37E-9B0F10A038D5}">
      <dgm:prSet custT="1"/>
      <dgm:spPr/>
      <dgm:t>
        <a:bodyPr/>
        <a:lstStyle/>
        <a:p>
          <a:r>
            <a:rPr lang="tr-TR" sz="2400">
              <a:solidFill>
                <a:schemeClr val="tx1"/>
              </a:solidFill>
            </a:rPr>
            <a:t>Derslerin hem teorik hem uygulamalı boyutunun desteklenmesi.</a:t>
          </a:r>
          <a:endParaRPr lang="en-US" sz="2400">
            <a:solidFill>
              <a:schemeClr val="tx1"/>
            </a:solidFill>
          </a:endParaRPr>
        </a:p>
      </dgm:t>
    </dgm:pt>
    <dgm:pt modelId="{2BB4809A-03B2-4E31-B3AE-998E7914836B}" type="parTrans" cxnId="{8B741D39-610F-46A4-BEAC-BAD389263628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ABA7CDAC-AD53-47A7-A4BC-A1AC2328786F}" type="sibTrans" cxnId="{8B741D39-610F-46A4-BEAC-BAD389263628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4AD3E64E-7BCD-4003-9867-6955F89B478B}" type="pres">
      <dgm:prSet presAssocID="{ACAEBA57-9116-4145-A10B-7E4ADA0BB468}" presName="diagram" presStyleCnt="0">
        <dgm:presLayoutVars>
          <dgm:dir/>
          <dgm:resizeHandles val="exact"/>
        </dgm:presLayoutVars>
      </dgm:prSet>
      <dgm:spPr/>
    </dgm:pt>
    <dgm:pt modelId="{44E3A357-8520-40B9-9072-3C531A80D807}" type="pres">
      <dgm:prSet presAssocID="{4DB9B7B7-23AE-49D9-8988-8F187564CD78}" presName="node" presStyleLbl="node1" presStyleIdx="0" presStyleCnt="2">
        <dgm:presLayoutVars>
          <dgm:bulletEnabled val="1"/>
        </dgm:presLayoutVars>
      </dgm:prSet>
      <dgm:spPr/>
    </dgm:pt>
    <dgm:pt modelId="{98B485D5-D870-411B-A13A-5BB37F73247B}" type="pres">
      <dgm:prSet presAssocID="{889D1178-627C-4ECC-906A-ED41EDBAC9D2}" presName="sibTrans" presStyleCnt="0"/>
      <dgm:spPr/>
    </dgm:pt>
    <dgm:pt modelId="{C2B1709E-5CC8-4407-B1BF-4E4396CFF654}" type="pres">
      <dgm:prSet presAssocID="{A9186305-AE44-460F-B37E-9B0F10A038D5}" presName="node" presStyleLbl="node1" presStyleIdx="1" presStyleCnt="2">
        <dgm:presLayoutVars>
          <dgm:bulletEnabled val="1"/>
        </dgm:presLayoutVars>
      </dgm:prSet>
      <dgm:spPr/>
    </dgm:pt>
  </dgm:ptLst>
  <dgm:cxnLst>
    <dgm:cxn modelId="{8B741D39-610F-46A4-BEAC-BAD389263628}" srcId="{ACAEBA57-9116-4145-A10B-7E4ADA0BB468}" destId="{A9186305-AE44-460F-B37E-9B0F10A038D5}" srcOrd="1" destOrd="0" parTransId="{2BB4809A-03B2-4E31-B3AE-998E7914836B}" sibTransId="{ABA7CDAC-AD53-47A7-A4BC-A1AC2328786F}"/>
    <dgm:cxn modelId="{1DEF7789-D87A-40B3-9B2F-4E6009ECD9E8}" type="presOf" srcId="{ACAEBA57-9116-4145-A10B-7E4ADA0BB468}" destId="{4AD3E64E-7BCD-4003-9867-6955F89B478B}" srcOrd="0" destOrd="0" presId="urn:microsoft.com/office/officeart/2005/8/layout/default"/>
    <dgm:cxn modelId="{D87427A2-C055-4136-9728-242C5EA6DC8E}" type="presOf" srcId="{4DB9B7B7-23AE-49D9-8988-8F187564CD78}" destId="{44E3A357-8520-40B9-9072-3C531A80D807}" srcOrd="0" destOrd="0" presId="urn:microsoft.com/office/officeart/2005/8/layout/default"/>
    <dgm:cxn modelId="{0AFD47C4-AF7C-4823-96D6-874FD32F079C}" type="presOf" srcId="{A9186305-AE44-460F-B37E-9B0F10A038D5}" destId="{C2B1709E-5CC8-4407-B1BF-4E4396CFF654}" srcOrd="0" destOrd="0" presId="urn:microsoft.com/office/officeart/2005/8/layout/default"/>
    <dgm:cxn modelId="{A1432DD6-64FC-40BA-9950-02F619B618F6}" srcId="{ACAEBA57-9116-4145-A10B-7E4ADA0BB468}" destId="{4DB9B7B7-23AE-49D9-8988-8F187564CD78}" srcOrd="0" destOrd="0" parTransId="{2174AB84-643D-464E-8CE7-F4505B5057B0}" sibTransId="{889D1178-627C-4ECC-906A-ED41EDBAC9D2}"/>
    <dgm:cxn modelId="{799319E1-F683-4B8D-AF20-359FD1E60795}" type="presParOf" srcId="{4AD3E64E-7BCD-4003-9867-6955F89B478B}" destId="{44E3A357-8520-40B9-9072-3C531A80D807}" srcOrd="0" destOrd="0" presId="urn:microsoft.com/office/officeart/2005/8/layout/default"/>
    <dgm:cxn modelId="{7916683F-67BD-440D-8921-B62C5EBC0989}" type="presParOf" srcId="{4AD3E64E-7BCD-4003-9867-6955F89B478B}" destId="{98B485D5-D870-411B-A13A-5BB37F73247B}" srcOrd="1" destOrd="0" presId="urn:microsoft.com/office/officeart/2005/8/layout/default"/>
    <dgm:cxn modelId="{71FB6F6B-2240-41D5-85A0-F1EF7945801C}" type="presParOf" srcId="{4AD3E64E-7BCD-4003-9867-6955F89B478B}" destId="{C2B1709E-5CC8-4407-B1BF-4E4396CFF65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8929F0-4FE8-440A-A861-9DE61116FD3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A52D23C-2722-4CC2-91D9-B523143E560D}">
      <dgm:prSet phldrT="[Metin]" custT="1"/>
      <dgm:spPr/>
      <dgm:t>
        <a:bodyPr/>
        <a:lstStyle/>
        <a:p>
          <a:pPr algn="ctr">
            <a:buNone/>
          </a:pPr>
          <a:r>
            <a:rPr lang="tr-TR" sz="2400" b="0" dirty="0">
              <a:solidFill>
                <a:schemeClr val="tx1"/>
              </a:solidFill>
            </a:rPr>
            <a:t>Öğrenci Memnuniyet Anketi</a:t>
          </a:r>
        </a:p>
      </dgm:t>
    </dgm:pt>
    <dgm:pt modelId="{C5F81971-E8A0-43B4-B543-791D1192DFAF}" type="parTrans" cxnId="{BB3B580C-4210-45C2-A380-5C7723A4BDD1}">
      <dgm:prSet/>
      <dgm:spPr/>
      <dgm:t>
        <a:bodyPr/>
        <a:lstStyle/>
        <a:p>
          <a:pPr algn="ctr"/>
          <a:endParaRPr lang="tr-TR" sz="2400" b="0">
            <a:solidFill>
              <a:schemeClr val="tx1"/>
            </a:solidFill>
          </a:endParaRPr>
        </a:p>
      </dgm:t>
    </dgm:pt>
    <dgm:pt modelId="{7106AD5F-403E-48F3-AE11-612FC784D58F}" type="sibTrans" cxnId="{BB3B580C-4210-45C2-A380-5C7723A4BDD1}">
      <dgm:prSet/>
      <dgm:spPr/>
      <dgm:t>
        <a:bodyPr/>
        <a:lstStyle/>
        <a:p>
          <a:pPr algn="ctr"/>
          <a:endParaRPr lang="tr-TR" sz="2400" b="0">
            <a:solidFill>
              <a:schemeClr val="tx1"/>
            </a:solidFill>
          </a:endParaRPr>
        </a:p>
      </dgm:t>
    </dgm:pt>
    <dgm:pt modelId="{ECBD7119-0106-49F3-AD1C-F030F5A8BC9A}">
      <dgm:prSet phldrT="[Metin]" custT="1"/>
      <dgm:spPr/>
      <dgm:t>
        <a:bodyPr/>
        <a:lstStyle/>
        <a:p>
          <a:pPr algn="ctr">
            <a:buNone/>
          </a:pPr>
          <a:r>
            <a:rPr lang="tr-TR" sz="2400" b="0" dirty="0">
              <a:solidFill>
                <a:schemeClr val="tx1"/>
              </a:solidFill>
            </a:rPr>
            <a:t>Öğretim Elemanı Değerlendirme Anketi</a:t>
          </a:r>
        </a:p>
      </dgm:t>
    </dgm:pt>
    <dgm:pt modelId="{FB23B987-C8E8-40CC-AB7A-0D0BE40DAD40}" type="parTrans" cxnId="{DB0B4AD8-E562-43C5-BCDB-82AB94B17622}">
      <dgm:prSet/>
      <dgm:spPr/>
      <dgm:t>
        <a:bodyPr/>
        <a:lstStyle/>
        <a:p>
          <a:pPr algn="ctr"/>
          <a:endParaRPr lang="tr-TR" sz="2400" b="0">
            <a:solidFill>
              <a:schemeClr val="tx1"/>
            </a:solidFill>
          </a:endParaRPr>
        </a:p>
      </dgm:t>
    </dgm:pt>
    <dgm:pt modelId="{E56CF810-C69D-4ABD-87CE-9D71DE506E42}" type="sibTrans" cxnId="{DB0B4AD8-E562-43C5-BCDB-82AB94B17622}">
      <dgm:prSet/>
      <dgm:spPr/>
      <dgm:t>
        <a:bodyPr/>
        <a:lstStyle/>
        <a:p>
          <a:pPr algn="ctr"/>
          <a:endParaRPr lang="tr-TR" sz="2400" b="0">
            <a:solidFill>
              <a:schemeClr val="tx1"/>
            </a:solidFill>
          </a:endParaRPr>
        </a:p>
      </dgm:t>
    </dgm:pt>
    <dgm:pt modelId="{42F964E9-04BB-45FE-811B-7C94D9290904}">
      <dgm:prSet phldrT="[Metin]" custT="1"/>
      <dgm:spPr/>
      <dgm:t>
        <a:bodyPr/>
        <a:lstStyle/>
        <a:p>
          <a:pPr algn="ctr">
            <a:buNone/>
          </a:pPr>
          <a:r>
            <a:rPr lang="tr-TR" sz="2400" b="0" dirty="0">
              <a:solidFill>
                <a:schemeClr val="tx1"/>
              </a:solidFill>
            </a:rPr>
            <a:t>Ders Değerlendirme Anketi</a:t>
          </a:r>
        </a:p>
      </dgm:t>
    </dgm:pt>
    <dgm:pt modelId="{9BB195A6-AA78-4FF7-9148-D68C74FBC659}" type="parTrans" cxnId="{DD26C056-DEC6-4691-BC72-EC3AD4B8BEA3}">
      <dgm:prSet/>
      <dgm:spPr/>
      <dgm:t>
        <a:bodyPr/>
        <a:lstStyle/>
        <a:p>
          <a:pPr algn="ctr"/>
          <a:endParaRPr lang="tr-TR" sz="2400" b="0">
            <a:solidFill>
              <a:schemeClr val="tx1"/>
            </a:solidFill>
          </a:endParaRPr>
        </a:p>
      </dgm:t>
    </dgm:pt>
    <dgm:pt modelId="{38ACFB4D-754E-4AB3-8A99-F018549F46A3}" type="sibTrans" cxnId="{DD26C056-DEC6-4691-BC72-EC3AD4B8BEA3}">
      <dgm:prSet/>
      <dgm:spPr/>
      <dgm:t>
        <a:bodyPr/>
        <a:lstStyle/>
        <a:p>
          <a:pPr algn="ctr"/>
          <a:endParaRPr lang="tr-TR" sz="2400" b="0">
            <a:solidFill>
              <a:schemeClr val="tx1"/>
            </a:solidFill>
          </a:endParaRPr>
        </a:p>
      </dgm:t>
    </dgm:pt>
    <dgm:pt modelId="{D692258D-C04F-48EA-87AF-77A3CF85DBDF}">
      <dgm:prSet phldrT="[Metin]" custT="1"/>
      <dgm:spPr/>
      <dgm:t>
        <a:bodyPr/>
        <a:lstStyle/>
        <a:p>
          <a:pPr algn="ctr">
            <a:buNone/>
          </a:pPr>
          <a:r>
            <a:rPr lang="tr-TR" sz="2400" b="0" dirty="0">
              <a:solidFill>
                <a:schemeClr val="tx1"/>
              </a:solidFill>
            </a:rPr>
            <a:t>Bölüm Değerlendirme Anketi</a:t>
          </a:r>
        </a:p>
      </dgm:t>
    </dgm:pt>
    <dgm:pt modelId="{A77D7E32-6813-4AD7-BD92-DD51FB4A6C7F}" type="parTrans" cxnId="{4DC73753-0F83-4C00-8FCF-872893B96B36}">
      <dgm:prSet/>
      <dgm:spPr/>
      <dgm:t>
        <a:bodyPr/>
        <a:lstStyle/>
        <a:p>
          <a:pPr algn="ctr"/>
          <a:endParaRPr lang="tr-TR" sz="2400" b="0">
            <a:solidFill>
              <a:schemeClr val="tx1"/>
            </a:solidFill>
          </a:endParaRPr>
        </a:p>
      </dgm:t>
    </dgm:pt>
    <dgm:pt modelId="{EF003DEE-1ECF-42DB-B142-F18FBC273D6D}" type="sibTrans" cxnId="{4DC73753-0F83-4C00-8FCF-872893B96B36}">
      <dgm:prSet/>
      <dgm:spPr/>
      <dgm:t>
        <a:bodyPr/>
        <a:lstStyle/>
        <a:p>
          <a:pPr algn="ctr"/>
          <a:endParaRPr lang="tr-TR" sz="2400" b="0">
            <a:solidFill>
              <a:schemeClr val="tx1"/>
            </a:solidFill>
          </a:endParaRPr>
        </a:p>
      </dgm:t>
    </dgm:pt>
    <dgm:pt modelId="{83768511-8560-4C9F-AB18-F0725722A073}">
      <dgm:prSet phldrT="[Metin]" custT="1"/>
      <dgm:spPr/>
      <dgm:t>
        <a:bodyPr/>
        <a:lstStyle/>
        <a:p>
          <a:pPr algn="ctr">
            <a:buNone/>
          </a:pPr>
          <a:r>
            <a:rPr lang="tr-TR" sz="2400" b="0" dirty="0">
              <a:solidFill>
                <a:schemeClr val="tx1"/>
              </a:solidFill>
            </a:rPr>
            <a:t>Öğrenci Beklenti Anketi</a:t>
          </a:r>
        </a:p>
      </dgm:t>
    </dgm:pt>
    <dgm:pt modelId="{8BA51750-1AFD-467F-A73C-0968DF5AA728}" type="parTrans" cxnId="{FE984A4C-E25B-4062-A5D3-18D45D00E959}">
      <dgm:prSet/>
      <dgm:spPr/>
      <dgm:t>
        <a:bodyPr/>
        <a:lstStyle/>
        <a:p>
          <a:pPr algn="ctr"/>
          <a:endParaRPr lang="tr-TR" sz="2400" b="0">
            <a:solidFill>
              <a:schemeClr val="tx1"/>
            </a:solidFill>
          </a:endParaRPr>
        </a:p>
      </dgm:t>
    </dgm:pt>
    <dgm:pt modelId="{010065A2-73C2-493E-96DD-EE9336049C85}" type="sibTrans" cxnId="{FE984A4C-E25B-4062-A5D3-18D45D00E959}">
      <dgm:prSet/>
      <dgm:spPr/>
      <dgm:t>
        <a:bodyPr/>
        <a:lstStyle/>
        <a:p>
          <a:pPr algn="ctr"/>
          <a:endParaRPr lang="tr-TR" sz="2400" b="0">
            <a:solidFill>
              <a:schemeClr val="tx1"/>
            </a:solidFill>
          </a:endParaRPr>
        </a:p>
      </dgm:t>
    </dgm:pt>
    <dgm:pt modelId="{82FC847E-DEAE-44A3-8F42-E525119DE1F5}">
      <dgm:prSet phldrT="[Metin]" custT="1"/>
      <dgm:spPr/>
      <dgm:t>
        <a:bodyPr/>
        <a:lstStyle/>
        <a:p>
          <a:pPr algn="ctr">
            <a:buNone/>
          </a:pPr>
          <a:r>
            <a:rPr lang="tr-TR" sz="2400" b="0">
              <a:solidFill>
                <a:schemeClr val="tx1"/>
              </a:solidFill>
            </a:rPr>
            <a:t>Mezun Anketi</a:t>
          </a:r>
          <a:endParaRPr lang="tr-TR" sz="2400" b="0" dirty="0">
            <a:solidFill>
              <a:schemeClr val="tx1"/>
            </a:solidFill>
          </a:endParaRPr>
        </a:p>
      </dgm:t>
    </dgm:pt>
    <dgm:pt modelId="{131CCDC2-DDED-47E6-B5D6-44B954F53067}" type="parTrans" cxnId="{1DAB3A63-463B-4C63-844C-614A677C027C}">
      <dgm:prSet/>
      <dgm:spPr/>
      <dgm:t>
        <a:bodyPr/>
        <a:lstStyle/>
        <a:p>
          <a:pPr algn="ctr"/>
          <a:endParaRPr lang="tr-TR" sz="2400" b="0">
            <a:solidFill>
              <a:schemeClr val="tx1"/>
            </a:solidFill>
          </a:endParaRPr>
        </a:p>
      </dgm:t>
    </dgm:pt>
    <dgm:pt modelId="{D432193E-A2E9-4078-ABD0-C1371D5A6BC4}" type="sibTrans" cxnId="{1DAB3A63-463B-4C63-844C-614A677C027C}">
      <dgm:prSet/>
      <dgm:spPr/>
      <dgm:t>
        <a:bodyPr/>
        <a:lstStyle/>
        <a:p>
          <a:pPr algn="ctr"/>
          <a:endParaRPr lang="tr-TR" sz="2400" b="0">
            <a:solidFill>
              <a:schemeClr val="tx1"/>
            </a:solidFill>
          </a:endParaRPr>
        </a:p>
      </dgm:t>
    </dgm:pt>
    <dgm:pt modelId="{1E97805C-FD2D-40AC-9044-FCCA996A8317}" type="pres">
      <dgm:prSet presAssocID="{C58929F0-4FE8-440A-A861-9DE61116FD3D}" presName="vert0" presStyleCnt="0">
        <dgm:presLayoutVars>
          <dgm:dir/>
          <dgm:animOne val="branch"/>
          <dgm:animLvl val="lvl"/>
        </dgm:presLayoutVars>
      </dgm:prSet>
      <dgm:spPr/>
    </dgm:pt>
    <dgm:pt modelId="{CFE8A971-224F-467C-B4B0-A3EF813628FF}" type="pres">
      <dgm:prSet presAssocID="{CA52D23C-2722-4CC2-91D9-B523143E560D}" presName="thickLine" presStyleLbl="alignNode1" presStyleIdx="0" presStyleCnt="6"/>
      <dgm:spPr/>
    </dgm:pt>
    <dgm:pt modelId="{DD324236-CE05-4D74-AE9E-235248E7DBA2}" type="pres">
      <dgm:prSet presAssocID="{CA52D23C-2722-4CC2-91D9-B523143E560D}" presName="horz1" presStyleCnt="0"/>
      <dgm:spPr/>
    </dgm:pt>
    <dgm:pt modelId="{7DD0C6EA-E8EE-4AC3-932C-DEFD61B7C92F}" type="pres">
      <dgm:prSet presAssocID="{CA52D23C-2722-4CC2-91D9-B523143E560D}" presName="tx1" presStyleLbl="revTx" presStyleIdx="0" presStyleCnt="6"/>
      <dgm:spPr/>
    </dgm:pt>
    <dgm:pt modelId="{F18FBFC1-28D4-4F54-B8B2-B5105F64BD21}" type="pres">
      <dgm:prSet presAssocID="{CA52D23C-2722-4CC2-91D9-B523143E560D}" presName="vert1" presStyleCnt="0"/>
      <dgm:spPr/>
    </dgm:pt>
    <dgm:pt modelId="{2BE9CB35-B538-4DAF-A15B-4B98FE2D8FBC}" type="pres">
      <dgm:prSet presAssocID="{ECBD7119-0106-49F3-AD1C-F030F5A8BC9A}" presName="thickLine" presStyleLbl="alignNode1" presStyleIdx="1" presStyleCnt="6"/>
      <dgm:spPr/>
    </dgm:pt>
    <dgm:pt modelId="{B9978BA4-271D-4124-80D8-F84A33995D34}" type="pres">
      <dgm:prSet presAssocID="{ECBD7119-0106-49F3-AD1C-F030F5A8BC9A}" presName="horz1" presStyleCnt="0"/>
      <dgm:spPr/>
    </dgm:pt>
    <dgm:pt modelId="{03968213-19D8-4486-AEA5-59DC1C220DB9}" type="pres">
      <dgm:prSet presAssocID="{ECBD7119-0106-49F3-AD1C-F030F5A8BC9A}" presName="tx1" presStyleLbl="revTx" presStyleIdx="1" presStyleCnt="6"/>
      <dgm:spPr/>
    </dgm:pt>
    <dgm:pt modelId="{F1B92C07-E313-4931-AD22-9E9E1921C4B7}" type="pres">
      <dgm:prSet presAssocID="{ECBD7119-0106-49F3-AD1C-F030F5A8BC9A}" presName="vert1" presStyleCnt="0"/>
      <dgm:spPr/>
    </dgm:pt>
    <dgm:pt modelId="{5FF8D9E2-14C1-4E73-BA86-A74D0201E87F}" type="pres">
      <dgm:prSet presAssocID="{42F964E9-04BB-45FE-811B-7C94D9290904}" presName="thickLine" presStyleLbl="alignNode1" presStyleIdx="2" presStyleCnt="6"/>
      <dgm:spPr/>
    </dgm:pt>
    <dgm:pt modelId="{C1BC1AB9-A581-423E-A9D6-173FB6D61658}" type="pres">
      <dgm:prSet presAssocID="{42F964E9-04BB-45FE-811B-7C94D9290904}" presName="horz1" presStyleCnt="0"/>
      <dgm:spPr/>
    </dgm:pt>
    <dgm:pt modelId="{67868CC1-7A29-45F6-8D50-DEDD0329ACA8}" type="pres">
      <dgm:prSet presAssocID="{42F964E9-04BB-45FE-811B-7C94D9290904}" presName="tx1" presStyleLbl="revTx" presStyleIdx="2" presStyleCnt="6"/>
      <dgm:spPr/>
    </dgm:pt>
    <dgm:pt modelId="{68F2A1AB-1ED4-4A57-9233-9443AB3DC556}" type="pres">
      <dgm:prSet presAssocID="{42F964E9-04BB-45FE-811B-7C94D9290904}" presName="vert1" presStyleCnt="0"/>
      <dgm:spPr/>
    </dgm:pt>
    <dgm:pt modelId="{253418CB-C56A-443F-8528-DA331A49BD33}" type="pres">
      <dgm:prSet presAssocID="{D692258D-C04F-48EA-87AF-77A3CF85DBDF}" presName="thickLine" presStyleLbl="alignNode1" presStyleIdx="3" presStyleCnt="6"/>
      <dgm:spPr/>
    </dgm:pt>
    <dgm:pt modelId="{4BC69F86-C24A-4815-B19D-AB2566ECC2D7}" type="pres">
      <dgm:prSet presAssocID="{D692258D-C04F-48EA-87AF-77A3CF85DBDF}" presName="horz1" presStyleCnt="0"/>
      <dgm:spPr/>
    </dgm:pt>
    <dgm:pt modelId="{CEE4BDE2-A728-40C0-826B-4B1557626BFA}" type="pres">
      <dgm:prSet presAssocID="{D692258D-C04F-48EA-87AF-77A3CF85DBDF}" presName="tx1" presStyleLbl="revTx" presStyleIdx="3" presStyleCnt="6"/>
      <dgm:spPr/>
    </dgm:pt>
    <dgm:pt modelId="{ABCA4691-EAD6-45F6-8FB7-3CB5099BE2C7}" type="pres">
      <dgm:prSet presAssocID="{D692258D-C04F-48EA-87AF-77A3CF85DBDF}" presName="vert1" presStyleCnt="0"/>
      <dgm:spPr/>
    </dgm:pt>
    <dgm:pt modelId="{E24AB2FC-B7A7-4F41-AE89-87FA9A0B2DD5}" type="pres">
      <dgm:prSet presAssocID="{83768511-8560-4C9F-AB18-F0725722A073}" presName="thickLine" presStyleLbl="alignNode1" presStyleIdx="4" presStyleCnt="6"/>
      <dgm:spPr/>
    </dgm:pt>
    <dgm:pt modelId="{6C8BDE33-4C21-445F-9027-AE92C32C7505}" type="pres">
      <dgm:prSet presAssocID="{83768511-8560-4C9F-AB18-F0725722A073}" presName="horz1" presStyleCnt="0"/>
      <dgm:spPr/>
    </dgm:pt>
    <dgm:pt modelId="{7B92E88D-DDA2-43E3-BD31-626212390AE0}" type="pres">
      <dgm:prSet presAssocID="{83768511-8560-4C9F-AB18-F0725722A073}" presName="tx1" presStyleLbl="revTx" presStyleIdx="4" presStyleCnt="6"/>
      <dgm:spPr/>
    </dgm:pt>
    <dgm:pt modelId="{85829E41-2905-459B-ACE6-A8EB75C21CFD}" type="pres">
      <dgm:prSet presAssocID="{83768511-8560-4C9F-AB18-F0725722A073}" presName="vert1" presStyleCnt="0"/>
      <dgm:spPr/>
    </dgm:pt>
    <dgm:pt modelId="{E7510AFD-CD25-4DE8-87EC-2EDA5BE1B677}" type="pres">
      <dgm:prSet presAssocID="{82FC847E-DEAE-44A3-8F42-E525119DE1F5}" presName="thickLine" presStyleLbl="alignNode1" presStyleIdx="5" presStyleCnt="6"/>
      <dgm:spPr/>
    </dgm:pt>
    <dgm:pt modelId="{1DB7210C-D69D-4E5E-B3CD-AD138A958E96}" type="pres">
      <dgm:prSet presAssocID="{82FC847E-DEAE-44A3-8F42-E525119DE1F5}" presName="horz1" presStyleCnt="0"/>
      <dgm:spPr/>
    </dgm:pt>
    <dgm:pt modelId="{62F31660-ED0C-48F4-B297-1CB5B3328B5D}" type="pres">
      <dgm:prSet presAssocID="{82FC847E-DEAE-44A3-8F42-E525119DE1F5}" presName="tx1" presStyleLbl="revTx" presStyleIdx="5" presStyleCnt="6"/>
      <dgm:spPr/>
    </dgm:pt>
    <dgm:pt modelId="{7B398224-2A4C-462C-93FD-9386EAA8ED62}" type="pres">
      <dgm:prSet presAssocID="{82FC847E-DEAE-44A3-8F42-E525119DE1F5}" presName="vert1" presStyleCnt="0"/>
      <dgm:spPr/>
    </dgm:pt>
  </dgm:ptLst>
  <dgm:cxnLst>
    <dgm:cxn modelId="{BB3B580C-4210-45C2-A380-5C7723A4BDD1}" srcId="{C58929F0-4FE8-440A-A861-9DE61116FD3D}" destId="{CA52D23C-2722-4CC2-91D9-B523143E560D}" srcOrd="0" destOrd="0" parTransId="{C5F81971-E8A0-43B4-B543-791D1192DFAF}" sibTransId="{7106AD5F-403E-48F3-AE11-612FC784D58F}"/>
    <dgm:cxn modelId="{5A5BE03B-D55D-499E-974A-B35727D7E914}" type="presOf" srcId="{82FC847E-DEAE-44A3-8F42-E525119DE1F5}" destId="{62F31660-ED0C-48F4-B297-1CB5B3328B5D}" srcOrd="0" destOrd="0" presId="urn:microsoft.com/office/officeart/2008/layout/LinedList"/>
    <dgm:cxn modelId="{591CF43C-6F42-411D-823B-45FD7D0A881A}" type="presOf" srcId="{83768511-8560-4C9F-AB18-F0725722A073}" destId="{7B92E88D-DDA2-43E3-BD31-626212390AE0}" srcOrd="0" destOrd="0" presId="urn:microsoft.com/office/officeart/2008/layout/LinedList"/>
    <dgm:cxn modelId="{1DAB3A63-463B-4C63-844C-614A677C027C}" srcId="{C58929F0-4FE8-440A-A861-9DE61116FD3D}" destId="{82FC847E-DEAE-44A3-8F42-E525119DE1F5}" srcOrd="5" destOrd="0" parTransId="{131CCDC2-DDED-47E6-B5D6-44B954F53067}" sibTransId="{D432193E-A2E9-4078-ABD0-C1371D5A6BC4}"/>
    <dgm:cxn modelId="{00D84B48-441A-4E5D-91AD-99E5A256737C}" type="presOf" srcId="{42F964E9-04BB-45FE-811B-7C94D9290904}" destId="{67868CC1-7A29-45F6-8D50-DEDD0329ACA8}" srcOrd="0" destOrd="0" presId="urn:microsoft.com/office/officeart/2008/layout/LinedList"/>
    <dgm:cxn modelId="{FE984A4C-E25B-4062-A5D3-18D45D00E959}" srcId="{C58929F0-4FE8-440A-A861-9DE61116FD3D}" destId="{83768511-8560-4C9F-AB18-F0725722A073}" srcOrd="4" destOrd="0" parTransId="{8BA51750-1AFD-467F-A73C-0968DF5AA728}" sibTransId="{010065A2-73C2-493E-96DD-EE9336049C85}"/>
    <dgm:cxn modelId="{4DC73753-0F83-4C00-8FCF-872893B96B36}" srcId="{C58929F0-4FE8-440A-A861-9DE61116FD3D}" destId="{D692258D-C04F-48EA-87AF-77A3CF85DBDF}" srcOrd="3" destOrd="0" parTransId="{A77D7E32-6813-4AD7-BD92-DD51FB4A6C7F}" sibTransId="{EF003DEE-1ECF-42DB-B142-F18FBC273D6D}"/>
    <dgm:cxn modelId="{DD26C056-DEC6-4691-BC72-EC3AD4B8BEA3}" srcId="{C58929F0-4FE8-440A-A861-9DE61116FD3D}" destId="{42F964E9-04BB-45FE-811B-7C94D9290904}" srcOrd="2" destOrd="0" parTransId="{9BB195A6-AA78-4FF7-9148-D68C74FBC659}" sibTransId="{38ACFB4D-754E-4AB3-8A99-F018549F46A3}"/>
    <dgm:cxn modelId="{8F8BD278-210F-462A-9C52-D66D1F30613F}" type="presOf" srcId="{CA52D23C-2722-4CC2-91D9-B523143E560D}" destId="{7DD0C6EA-E8EE-4AC3-932C-DEFD61B7C92F}" srcOrd="0" destOrd="0" presId="urn:microsoft.com/office/officeart/2008/layout/LinedList"/>
    <dgm:cxn modelId="{1536B47E-E400-4ABC-AE94-776146B747F4}" type="presOf" srcId="{D692258D-C04F-48EA-87AF-77A3CF85DBDF}" destId="{CEE4BDE2-A728-40C0-826B-4B1557626BFA}" srcOrd="0" destOrd="0" presId="urn:microsoft.com/office/officeart/2008/layout/LinedList"/>
    <dgm:cxn modelId="{565A90D0-0902-446F-9C98-AF4A10106FD8}" type="presOf" srcId="{ECBD7119-0106-49F3-AD1C-F030F5A8BC9A}" destId="{03968213-19D8-4486-AEA5-59DC1C220DB9}" srcOrd="0" destOrd="0" presId="urn:microsoft.com/office/officeart/2008/layout/LinedList"/>
    <dgm:cxn modelId="{DB0B4AD8-E562-43C5-BCDB-82AB94B17622}" srcId="{C58929F0-4FE8-440A-A861-9DE61116FD3D}" destId="{ECBD7119-0106-49F3-AD1C-F030F5A8BC9A}" srcOrd="1" destOrd="0" parTransId="{FB23B987-C8E8-40CC-AB7A-0D0BE40DAD40}" sibTransId="{E56CF810-C69D-4ABD-87CE-9D71DE506E42}"/>
    <dgm:cxn modelId="{BE8066E0-D3BF-49DF-B5AD-DD431BCADA28}" type="presOf" srcId="{C58929F0-4FE8-440A-A861-9DE61116FD3D}" destId="{1E97805C-FD2D-40AC-9044-FCCA996A8317}" srcOrd="0" destOrd="0" presId="urn:microsoft.com/office/officeart/2008/layout/LinedList"/>
    <dgm:cxn modelId="{AE4C0401-9A33-41F1-97BC-E858BEDEDBBE}" type="presParOf" srcId="{1E97805C-FD2D-40AC-9044-FCCA996A8317}" destId="{CFE8A971-224F-467C-B4B0-A3EF813628FF}" srcOrd="0" destOrd="0" presId="urn:microsoft.com/office/officeart/2008/layout/LinedList"/>
    <dgm:cxn modelId="{E6A5DB44-AF7E-44AD-B1CF-2D7D8FA963BA}" type="presParOf" srcId="{1E97805C-FD2D-40AC-9044-FCCA996A8317}" destId="{DD324236-CE05-4D74-AE9E-235248E7DBA2}" srcOrd="1" destOrd="0" presId="urn:microsoft.com/office/officeart/2008/layout/LinedList"/>
    <dgm:cxn modelId="{F399BF3D-5E9D-4095-88A1-DD71818E7181}" type="presParOf" srcId="{DD324236-CE05-4D74-AE9E-235248E7DBA2}" destId="{7DD0C6EA-E8EE-4AC3-932C-DEFD61B7C92F}" srcOrd="0" destOrd="0" presId="urn:microsoft.com/office/officeart/2008/layout/LinedList"/>
    <dgm:cxn modelId="{C1225356-46F8-4122-BF14-52DF7AAD87CE}" type="presParOf" srcId="{DD324236-CE05-4D74-AE9E-235248E7DBA2}" destId="{F18FBFC1-28D4-4F54-B8B2-B5105F64BD21}" srcOrd="1" destOrd="0" presId="urn:microsoft.com/office/officeart/2008/layout/LinedList"/>
    <dgm:cxn modelId="{1E79EE69-8EF0-4AB6-B527-0EC4A09C7AA1}" type="presParOf" srcId="{1E97805C-FD2D-40AC-9044-FCCA996A8317}" destId="{2BE9CB35-B538-4DAF-A15B-4B98FE2D8FBC}" srcOrd="2" destOrd="0" presId="urn:microsoft.com/office/officeart/2008/layout/LinedList"/>
    <dgm:cxn modelId="{CAAB5F36-4732-4A8E-A38F-771933EC9689}" type="presParOf" srcId="{1E97805C-FD2D-40AC-9044-FCCA996A8317}" destId="{B9978BA4-271D-4124-80D8-F84A33995D34}" srcOrd="3" destOrd="0" presId="urn:microsoft.com/office/officeart/2008/layout/LinedList"/>
    <dgm:cxn modelId="{5DF4F925-6E8C-4A33-A8F2-4BB6FE5B1B5A}" type="presParOf" srcId="{B9978BA4-271D-4124-80D8-F84A33995D34}" destId="{03968213-19D8-4486-AEA5-59DC1C220DB9}" srcOrd="0" destOrd="0" presId="urn:microsoft.com/office/officeart/2008/layout/LinedList"/>
    <dgm:cxn modelId="{878769E5-0A21-497F-86B8-17B393F65E46}" type="presParOf" srcId="{B9978BA4-271D-4124-80D8-F84A33995D34}" destId="{F1B92C07-E313-4931-AD22-9E9E1921C4B7}" srcOrd="1" destOrd="0" presId="urn:microsoft.com/office/officeart/2008/layout/LinedList"/>
    <dgm:cxn modelId="{27B19CD3-4180-43F2-8858-B528C24AC452}" type="presParOf" srcId="{1E97805C-FD2D-40AC-9044-FCCA996A8317}" destId="{5FF8D9E2-14C1-4E73-BA86-A74D0201E87F}" srcOrd="4" destOrd="0" presId="urn:microsoft.com/office/officeart/2008/layout/LinedList"/>
    <dgm:cxn modelId="{E8E8252E-9453-44C8-8433-776BCB7F3C68}" type="presParOf" srcId="{1E97805C-FD2D-40AC-9044-FCCA996A8317}" destId="{C1BC1AB9-A581-423E-A9D6-173FB6D61658}" srcOrd="5" destOrd="0" presId="urn:microsoft.com/office/officeart/2008/layout/LinedList"/>
    <dgm:cxn modelId="{5AC884ED-3337-4F2C-A03C-89E668102BAA}" type="presParOf" srcId="{C1BC1AB9-A581-423E-A9D6-173FB6D61658}" destId="{67868CC1-7A29-45F6-8D50-DEDD0329ACA8}" srcOrd="0" destOrd="0" presId="urn:microsoft.com/office/officeart/2008/layout/LinedList"/>
    <dgm:cxn modelId="{51282FBC-4554-4CF0-977C-364206CD6745}" type="presParOf" srcId="{C1BC1AB9-A581-423E-A9D6-173FB6D61658}" destId="{68F2A1AB-1ED4-4A57-9233-9443AB3DC556}" srcOrd="1" destOrd="0" presId="urn:microsoft.com/office/officeart/2008/layout/LinedList"/>
    <dgm:cxn modelId="{521B9B40-C1E6-46D4-8A9F-924AB33700F2}" type="presParOf" srcId="{1E97805C-FD2D-40AC-9044-FCCA996A8317}" destId="{253418CB-C56A-443F-8528-DA331A49BD33}" srcOrd="6" destOrd="0" presId="urn:microsoft.com/office/officeart/2008/layout/LinedList"/>
    <dgm:cxn modelId="{E237A3B2-430A-437B-9012-D37E4A17166E}" type="presParOf" srcId="{1E97805C-FD2D-40AC-9044-FCCA996A8317}" destId="{4BC69F86-C24A-4815-B19D-AB2566ECC2D7}" srcOrd="7" destOrd="0" presId="urn:microsoft.com/office/officeart/2008/layout/LinedList"/>
    <dgm:cxn modelId="{EF2556D0-891A-4DA3-9D3B-7E28FF8616AE}" type="presParOf" srcId="{4BC69F86-C24A-4815-B19D-AB2566ECC2D7}" destId="{CEE4BDE2-A728-40C0-826B-4B1557626BFA}" srcOrd="0" destOrd="0" presId="urn:microsoft.com/office/officeart/2008/layout/LinedList"/>
    <dgm:cxn modelId="{19FF5821-C639-41ED-8191-D5B9B5FECD07}" type="presParOf" srcId="{4BC69F86-C24A-4815-B19D-AB2566ECC2D7}" destId="{ABCA4691-EAD6-45F6-8FB7-3CB5099BE2C7}" srcOrd="1" destOrd="0" presId="urn:microsoft.com/office/officeart/2008/layout/LinedList"/>
    <dgm:cxn modelId="{EC822EFE-588B-4F5C-A64D-BF95A2A561BD}" type="presParOf" srcId="{1E97805C-FD2D-40AC-9044-FCCA996A8317}" destId="{E24AB2FC-B7A7-4F41-AE89-87FA9A0B2DD5}" srcOrd="8" destOrd="0" presId="urn:microsoft.com/office/officeart/2008/layout/LinedList"/>
    <dgm:cxn modelId="{5C913C7B-F97C-4028-B969-26399304F41C}" type="presParOf" srcId="{1E97805C-FD2D-40AC-9044-FCCA996A8317}" destId="{6C8BDE33-4C21-445F-9027-AE92C32C7505}" srcOrd="9" destOrd="0" presId="urn:microsoft.com/office/officeart/2008/layout/LinedList"/>
    <dgm:cxn modelId="{C1EFE67E-3134-483C-B6FB-5B75A00638B8}" type="presParOf" srcId="{6C8BDE33-4C21-445F-9027-AE92C32C7505}" destId="{7B92E88D-DDA2-43E3-BD31-626212390AE0}" srcOrd="0" destOrd="0" presId="urn:microsoft.com/office/officeart/2008/layout/LinedList"/>
    <dgm:cxn modelId="{5D52BB92-7653-4308-90DC-2DE3D529D2FE}" type="presParOf" srcId="{6C8BDE33-4C21-445F-9027-AE92C32C7505}" destId="{85829E41-2905-459B-ACE6-A8EB75C21CFD}" srcOrd="1" destOrd="0" presId="urn:microsoft.com/office/officeart/2008/layout/LinedList"/>
    <dgm:cxn modelId="{FFF9464C-16C1-436E-A86A-0D5D941BD65F}" type="presParOf" srcId="{1E97805C-FD2D-40AC-9044-FCCA996A8317}" destId="{E7510AFD-CD25-4DE8-87EC-2EDA5BE1B677}" srcOrd="10" destOrd="0" presId="urn:microsoft.com/office/officeart/2008/layout/LinedList"/>
    <dgm:cxn modelId="{5B060641-BA47-4A7B-872D-D91F490C6DF5}" type="presParOf" srcId="{1E97805C-FD2D-40AC-9044-FCCA996A8317}" destId="{1DB7210C-D69D-4E5E-B3CD-AD138A958E96}" srcOrd="11" destOrd="0" presId="urn:microsoft.com/office/officeart/2008/layout/LinedList"/>
    <dgm:cxn modelId="{C3C479A1-7838-4CA0-BE07-E6359B4178B2}" type="presParOf" srcId="{1DB7210C-D69D-4E5E-B3CD-AD138A958E96}" destId="{62F31660-ED0C-48F4-B297-1CB5B3328B5D}" srcOrd="0" destOrd="0" presId="urn:microsoft.com/office/officeart/2008/layout/LinedList"/>
    <dgm:cxn modelId="{1ABA187E-D27B-486A-8769-53FFA2C32083}" type="presParOf" srcId="{1DB7210C-D69D-4E5E-B3CD-AD138A958E96}" destId="{7B398224-2A4C-462C-93FD-9386EAA8ED6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702B03-AC03-475D-AF68-AA152B70666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3CE0CB9A-0822-4BC1-A480-E10FB1FF5466}">
      <dgm:prSet phldrT="[Metin]"/>
      <dgm:spPr/>
      <dgm:t>
        <a:bodyPr/>
        <a:lstStyle/>
        <a:p>
          <a:r>
            <a:rPr lang="tr-TR" b="1" dirty="0">
              <a:solidFill>
                <a:schemeClr val="tx1"/>
              </a:solidFill>
            </a:rPr>
            <a:t>Akademik ve İdari Birimler</a:t>
          </a:r>
        </a:p>
      </dgm:t>
    </dgm:pt>
    <dgm:pt modelId="{F11838FF-76CA-4604-85F0-2D6400F704A3}" type="parTrans" cxnId="{DFB5B4B8-7C8A-4484-AB1B-1CE000F86AE4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0D96A3D0-B2C5-4079-9B50-1EFFBF006DB6}" type="sibTrans" cxnId="{DFB5B4B8-7C8A-4484-AB1B-1CE000F86AE4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4D985404-25EA-4BD1-9625-E19A1A219C26}">
      <dgm:prSet phldrT="[Metin]" custT="1"/>
      <dgm:spPr/>
      <dgm:t>
        <a:bodyPr/>
        <a:lstStyle/>
        <a:p>
          <a:r>
            <a:rPr lang="tr-TR" sz="1600" dirty="0">
              <a:solidFill>
                <a:schemeClr val="tx1"/>
              </a:solidFill>
            </a:rPr>
            <a:t>Anketler, Dönem Sonu Değerlendirme  Toplantıları, Bireysel Başvuru ile Problem/İyileştirme Önerilerinin Alınması</a:t>
          </a:r>
        </a:p>
      </dgm:t>
    </dgm:pt>
    <dgm:pt modelId="{AC418332-3C76-4522-B42D-0762C7A3C3DE}" type="parTrans" cxnId="{72267C32-E752-4E7B-A500-4879B283CA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106B3FFF-1C2B-428F-AC6C-F5CBC60F1F06}" type="sibTrans" cxnId="{72267C32-E752-4E7B-A500-4879B283CA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C29F0949-A415-4E04-9C5A-4981550FB6FD}">
      <dgm:prSet phldrT="[Metin]"/>
      <dgm:spPr/>
      <dgm:t>
        <a:bodyPr/>
        <a:lstStyle/>
        <a:p>
          <a:r>
            <a:rPr lang="tr-TR" b="1" dirty="0">
              <a:solidFill>
                <a:schemeClr val="tx1"/>
              </a:solidFill>
            </a:rPr>
            <a:t>Birim Kalite Komisyonu</a:t>
          </a:r>
        </a:p>
      </dgm:t>
    </dgm:pt>
    <dgm:pt modelId="{5734C3C2-16EE-4D6C-B029-DCBB18EE896B}" type="parTrans" cxnId="{5C2721E2-F2FE-43A2-8447-B2B7C223AED7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241B0151-3DF1-48FB-8050-825943EA5F18}" type="sibTrans" cxnId="{5C2721E2-F2FE-43A2-8447-B2B7C223AED7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A1FA55DB-C98B-4471-B04A-E61CC3D39889}">
      <dgm:prSet phldrT="[Metin]" custT="1"/>
      <dgm:spPr/>
      <dgm:t>
        <a:bodyPr/>
        <a:lstStyle/>
        <a:p>
          <a:r>
            <a:rPr lang="tr-TR" sz="1600">
              <a:solidFill>
                <a:schemeClr val="tx1"/>
              </a:solidFill>
            </a:rPr>
            <a:t> Ön Değerlendirme ve Analizlerin Yapılması</a:t>
          </a:r>
        </a:p>
      </dgm:t>
    </dgm:pt>
    <dgm:pt modelId="{C7026243-3165-4B45-B88E-9EEDC510EB82}" type="parTrans" cxnId="{F5E7EB79-5F20-4DBD-A02F-CDBA7E6C32E0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F5FCB4A2-A10E-466D-8C7A-3B250B849784}" type="sibTrans" cxnId="{F5E7EB79-5F20-4DBD-A02F-CDBA7E6C32E0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26269539-BE4D-4844-8C5A-F443D4CB2617}">
      <dgm:prSet phldrT="[Metin]"/>
      <dgm:spPr/>
      <dgm:t>
        <a:bodyPr/>
        <a:lstStyle/>
        <a:p>
          <a:r>
            <a:rPr lang="tr-TR" b="1" dirty="0">
              <a:solidFill>
                <a:schemeClr val="tx1"/>
              </a:solidFill>
            </a:rPr>
            <a:t>Üniversite Kalite Komisyonu</a:t>
          </a:r>
        </a:p>
      </dgm:t>
    </dgm:pt>
    <dgm:pt modelId="{4E575CA4-EFDA-4081-AB99-0F1038F265B1}" type="parTrans" cxnId="{C5B03E2A-D13C-445F-969C-1C70A8C40370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A40503D-DFEB-49E6-A177-BE2AE029AEAB}" type="sibTrans" cxnId="{C5B03E2A-D13C-445F-969C-1C70A8C40370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6527FA55-3FB2-4FCA-AB45-3778D723F195}">
      <dgm:prSet phldrT="[Metin]" custT="1"/>
      <dgm:spPr/>
      <dgm:t>
        <a:bodyPr/>
        <a:lstStyle/>
        <a:p>
          <a:r>
            <a:rPr lang="tr-TR" sz="1400">
              <a:solidFill>
                <a:schemeClr val="tx1"/>
              </a:solidFill>
            </a:rPr>
            <a:t>İyileştirme Önerilerinin Değerlendirilmesi</a:t>
          </a:r>
        </a:p>
      </dgm:t>
    </dgm:pt>
    <dgm:pt modelId="{AC19C661-AD23-4B40-AE3F-76E48AF9197C}" type="parTrans" cxnId="{3D9AC0AF-0EFC-487E-B694-BBB78DC57424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51D1CFEA-4E9C-499D-9DC4-E399E87FC9AC}" type="sibTrans" cxnId="{3D9AC0AF-0EFC-487E-B694-BBB78DC57424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2D102B7E-C490-4FE2-A553-678CB2349574}">
      <dgm:prSet phldrT="[Metin]"/>
      <dgm:spPr/>
      <dgm:t>
        <a:bodyPr/>
        <a:lstStyle/>
        <a:p>
          <a:r>
            <a:rPr lang="tr-TR" b="1" dirty="0">
              <a:solidFill>
                <a:schemeClr val="tx1"/>
              </a:solidFill>
            </a:rPr>
            <a:t>Kalite Koordinatörlüğü</a:t>
          </a:r>
        </a:p>
      </dgm:t>
    </dgm:pt>
    <dgm:pt modelId="{BE9EF028-BF86-4B81-8FA4-5D7CAD55A2E6}" type="parTrans" cxnId="{20713992-60E5-48C0-8184-F1BD190B437E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6D7880CE-1870-419B-9D2C-360053C893D2}" type="sibTrans" cxnId="{20713992-60E5-48C0-8184-F1BD190B437E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C9BAEFC9-1712-49F5-95BA-CF6CE42D4427}">
      <dgm:prSet custT="1"/>
      <dgm:spPr/>
      <dgm:t>
        <a:bodyPr/>
        <a:lstStyle/>
        <a:p>
          <a:pPr marL="0" indent="0"/>
          <a:r>
            <a:rPr lang="tr-TR" sz="1400" dirty="0">
              <a:solidFill>
                <a:schemeClr val="tx1"/>
              </a:solidFill>
            </a:rPr>
            <a:t>Bölüm, Fakülte/Enstitü, MYO Kalite Komisyonlarında Önerilerin Değerlendirilmesi</a:t>
          </a:r>
        </a:p>
      </dgm:t>
    </dgm:pt>
    <dgm:pt modelId="{E653E170-4073-4EA8-9D64-EF6A450A376C}" type="parTrans" cxnId="{2EB0A9EB-E9FF-461F-99C9-7DA973A08F9B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3A5CA066-F40A-4ECB-B9CE-D4CC2051A80A}" type="sibTrans" cxnId="{2EB0A9EB-E9FF-461F-99C9-7DA973A08F9B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D1EF69A5-393B-4477-A3F9-DDB6A3F95350}">
      <dgm:prSet custT="1"/>
      <dgm:spPr/>
      <dgm:t>
        <a:bodyPr/>
        <a:lstStyle/>
        <a:p>
          <a:pPr marL="114300" indent="0"/>
          <a:endParaRPr lang="tr-TR" sz="1400">
            <a:solidFill>
              <a:schemeClr val="tx1"/>
            </a:solidFill>
          </a:endParaRPr>
        </a:p>
      </dgm:t>
    </dgm:pt>
    <dgm:pt modelId="{1571F9A7-2504-4188-938F-313D7C63F4DD}" type="parTrans" cxnId="{E7C191DF-28F5-4A7D-B969-1AFAA60BF9BD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3DE583CE-DAA3-4D7D-B90D-1FF58FC979AC}" type="sibTrans" cxnId="{E7C191DF-28F5-4A7D-B969-1AFAA60BF9BD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9F173FAC-7A02-41B6-9553-4ED045018F25}">
      <dgm:prSet custT="1"/>
      <dgm:spPr/>
      <dgm:t>
        <a:bodyPr/>
        <a:lstStyle/>
        <a:p>
          <a:pPr marL="114300" indent="0"/>
          <a:r>
            <a:rPr lang="tr-TR" sz="1400">
              <a:solidFill>
                <a:schemeClr val="tx1"/>
              </a:solidFill>
            </a:rPr>
            <a:t>Gerekli İyileştirmelerin Yapılması</a:t>
          </a:r>
        </a:p>
      </dgm:t>
    </dgm:pt>
    <dgm:pt modelId="{5D554E53-D30B-4AEB-BE51-9E813CC434EB}" type="parTrans" cxnId="{263333D6-C076-4F38-A5DD-9E43D9091319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EDE307FF-DE08-4618-A874-5280186BB5A3}" type="sibTrans" cxnId="{263333D6-C076-4F38-A5DD-9E43D9091319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FB954AE8-5B7E-4D7D-A4E0-B20A12987C4E}">
      <dgm:prSet custT="1"/>
      <dgm:spPr/>
      <dgm:t>
        <a:bodyPr/>
        <a:lstStyle/>
        <a:p>
          <a:pPr marL="114300" indent="0"/>
          <a:r>
            <a:rPr lang="tr-TR" sz="1400">
              <a:solidFill>
                <a:schemeClr val="tx1"/>
              </a:solidFill>
            </a:rPr>
            <a:t>Büyük Boyutlu İyileştirmelerin Kalite Koordinatörlüğüne İletilmesi</a:t>
          </a:r>
        </a:p>
      </dgm:t>
    </dgm:pt>
    <dgm:pt modelId="{284165D6-23D3-4F52-AF93-174F0D658875}" type="parTrans" cxnId="{415A792F-3780-41AA-A7BF-1FB35D91C706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32031EA9-5EC4-4BF3-B3A0-78EBCB6F8A47}" type="sibTrans" cxnId="{415A792F-3780-41AA-A7BF-1FB35D91C706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FB1C762F-43B5-43C1-8EF4-502A0B057D9F}">
      <dgm:prSet phldrT="[Metin]" custT="1"/>
      <dgm:spPr/>
      <dgm:t>
        <a:bodyPr/>
        <a:lstStyle/>
        <a:p>
          <a:r>
            <a:rPr lang="tr-TR" sz="1600" dirty="0">
              <a:solidFill>
                <a:schemeClr val="tx1"/>
              </a:solidFill>
            </a:rPr>
            <a:t> Belirlenen İyileştirme Önerilerinin Üniversite Kalite Komisyonuna İletilmesi</a:t>
          </a:r>
        </a:p>
      </dgm:t>
    </dgm:pt>
    <dgm:pt modelId="{56A28B95-E4F4-4BA8-8BE4-C0D0890535A6}" type="parTrans" cxnId="{6D7384B6-5E41-4326-885D-AD4813676DFF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3EDD1EEB-4BC8-416E-BF6B-8C89FC2EBA8F}" type="sibTrans" cxnId="{6D7384B6-5E41-4326-885D-AD4813676DFF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BFBD60B0-D203-4065-BF2D-614BC3FB950B}">
      <dgm:prSet phldrT="[Metin]" custT="1"/>
      <dgm:spPr/>
      <dgm:t>
        <a:bodyPr/>
        <a:lstStyle/>
        <a:p>
          <a:r>
            <a:rPr lang="tr-TR" sz="1600" dirty="0">
              <a:solidFill>
                <a:schemeClr val="tx1"/>
              </a:solidFill>
            </a:rPr>
            <a:t>Yapılan İyileştirmelerin Takip Edilmesi</a:t>
          </a:r>
        </a:p>
      </dgm:t>
    </dgm:pt>
    <dgm:pt modelId="{79AE9072-50CF-4C4A-AFC9-2D9CBD2B2DEC}" type="parTrans" cxnId="{2F908E64-0E5D-4707-8B91-6AE5F59CF84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6D228B2B-095A-4627-8220-FD6CF25AA290}" type="sibTrans" cxnId="{2F908E64-0E5D-4707-8B91-6AE5F59CF84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EE06A55A-8BCF-45D3-80D1-1FDD47E083DB}">
      <dgm:prSet phldrT="[Metin]"/>
      <dgm:spPr/>
      <dgm:t>
        <a:bodyPr/>
        <a:lstStyle/>
        <a:p>
          <a:r>
            <a:rPr lang="tr-TR" b="1" dirty="0">
              <a:solidFill>
                <a:schemeClr val="tx1"/>
              </a:solidFill>
            </a:rPr>
            <a:t>Rektörlük</a:t>
          </a:r>
        </a:p>
      </dgm:t>
    </dgm:pt>
    <dgm:pt modelId="{A2477D2B-0966-4A18-B619-3BA54260347F}" type="parTrans" cxnId="{954D6BC5-E11F-4353-870A-B80302CA7A44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16349BA9-6DC2-425D-A873-E4E521632C7C}" type="sibTrans" cxnId="{954D6BC5-E11F-4353-870A-B80302CA7A44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157A7762-34C0-4B86-A662-97E73321A4C2}">
      <dgm:prSet custT="1"/>
      <dgm:spPr/>
      <dgm:t>
        <a:bodyPr/>
        <a:lstStyle/>
        <a:p>
          <a:r>
            <a:rPr lang="tr-TR" sz="1600">
              <a:solidFill>
                <a:schemeClr val="tx1"/>
              </a:solidFill>
            </a:rPr>
            <a:t>İyileştirme Önerilerinin Değerlendirilmesi</a:t>
          </a:r>
        </a:p>
      </dgm:t>
    </dgm:pt>
    <dgm:pt modelId="{3E383DE7-4137-425F-99FC-2EDA08B0F9D7}" type="parTrans" cxnId="{688CECCD-716C-4D8F-BD7E-B51D82182905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051FEE9B-160F-45F2-9595-37FA51DA53EC}" type="sibTrans" cxnId="{688CECCD-716C-4D8F-BD7E-B51D82182905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1085A175-CEC2-4994-BA85-B539EF2F54FE}">
      <dgm:prSet custT="1"/>
      <dgm:spPr/>
      <dgm:t>
        <a:bodyPr/>
        <a:lstStyle/>
        <a:p>
          <a:r>
            <a:rPr lang="tr-TR" sz="1600" dirty="0">
              <a:solidFill>
                <a:schemeClr val="tx1"/>
              </a:solidFill>
            </a:rPr>
            <a:t>Gerekli Görülen Hususların Rektörlüğe Rapor Edilmesi</a:t>
          </a:r>
        </a:p>
      </dgm:t>
    </dgm:pt>
    <dgm:pt modelId="{E5227481-9AD5-4EF9-A553-7A32D46369AF}" type="parTrans" cxnId="{FAEF9989-7F4C-47F9-AABC-7DC477ABC13F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BA002207-6F2E-4064-9709-5AC64E34D4CA}" type="sibTrans" cxnId="{FAEF9989-7F4C-47F9-AABC-7DC477ABC13F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C8C12FD5-D13A-4817-88B4-702A8D9EF48A}">
      <dgm:prSet phldrT="[Metin]" custT="1"/>
      <dgm:spPr/>
      <dgm:t>
        <a:bodyPr/>
        <a:lstStyle/>
        <a:p>
          <a:endParaRPr lang="tr-TR" sz="1400">
            <a:solidFill>
              <a:schemeClr val="tx1"/>
            </a:solidFill>
          </a:endParaRPr>
        </a:p>
      </dgm:t>
    </dgm:pt>
    <dgm:pt modelId="{48686657-C90E-4F90-B8FE-5BD53B3A7DDB}" type="parTrans" cxnId="{23A9CA91-A09E-46F4-BC67-240ECF7FC3DF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6D289A7D-6913-48F3-B1D5-D6A41BF802CA}" type="sibTrans" cxnId="{23A9CA91-A09E-46F4-BC67-240ECF7FC3DF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118F82DF-AF88-4342-A961-A6D5515655EE}">
      <dgm:prSet phldrT="[Metin]" custT="1"/>
      <dgm:spPr/>
      <dgm:t>
        <a:bodyPr/>
        <a:lstStyle/>
        <a:p>
          <a:r>
            <a:rPr lang="tr-TR" sz="1400" dirty="0">
              <a:solidFill>
                <a:schemeClr val="tx1"/>
              </a:solidFill>
            </a:rPr>
            <a:t>Akademik ve İdari Birimlere İyileştirmeler İçin Gerekli Talimatların Verilmesi </a:t>
          </a:r>
        </a:p>
      </dgm:t>
    </dgm:pt>
    <dgm:pt modelId="{D4020EB8-0278-47A5-B3F7-8B8A61086ED8}" type="parTrans" cxnId="{164F18BA-493D-4185-8793-95991D0A39A1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C0243AF2-9A9F-4EE7-B233-1F591A999F6D}" type="sibTrans" cxnId="{164F18BA-493D-4185-8793-95991D0A39A1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DB536F9D-98EB-4D1B-95B1-AE823AAF0162}">
      <dgm:prSet phldrT="[Metin]" custT="1"/>
      <dgm:spPr/>
      <dgm:t>
        <a:bodyPr/>
        <a:lstStyle/>
        <a:p>
          <a:r>
            <a:rPr lang="tr-TR" sz="1400">
              <a:solidFill>
                <a:schemeClr val="tx1"/>
              </a:solidFill>
            </a:rPr>
            <a:t>İyileştirmeler için Gerekli Kaynağın Aktarılması </a:t>
          </a:r>
        </a:p>
      </dgm:t>
    </dgm:pt>
    <dgm:pt modelId="{12B7995A-E915-4CC2-9697-BA643023B33F}" type="parTrans" cxnId="{00FD2ECB-D963-40FE-9375-7DE149A602FE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C3174530-EAD2-4380-A295-8B3D71F53D96}" type="sibTrans" cxnId="{00FD2ECB-D963-40FE-9375-7DE149A602FE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3CC55DF-E4BB-4FD1-B393-1580357783CE}">
      <dgm:prSet phldrT="[Metin]" custT="1"/>
      <dgm:spPr/>
      <dgm:t>
        <a:bodyPr/>
        <a:lstStyle/>
        <a:p>
          <a:r>
            <a:rPr lang="tr-TR" sz="1400">
              <a:solidFill>
                <a:schemeClr val="tx1"/>
              </a:solidFill>
            </a:rPr>
            <a:t>İyileştirmeler için Gerekli Koordinasyonun Sağlanması</a:t>
          </a:r>
        </a:p>
      </dgm:t>
    </dgm:pt>
    <dgm:pt modelId="{7361C822-E879-4F36-B845-85DB2CDD6FD7}" type="parTrans" cxnId="{57AC4B40-6E96-4B6D-95D4-44C494609141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D402E756-E577-4E48-85E3-4FDBC1F8CA0D}" type="sibTrans" cxnId="{57AC4B40-6E96-4B6D-95D4-44C494609141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49D5F39-7F19-4251-B687-4AF60CC7F154}" type="pres">
      <dgm:prSet presAssocID="{93702B03-AC03-475D-AF68-AA152B70666F}" presName="Name0" presStyleCnt="0">
        <dgm:presLayoutVars>
          <dgm:dir/>
          <dgm:animLvl val="lvl"/>
          <dgm:resizeHandles val="exact"/>
        </dgm:presLayoutVars>
      </dgm:prSet>
      <dgm:spPr/>
    </dgm:pt>
    <dgm:pt modelId="{5A004F68-06E0-49D9-9578-286C8D50663D}" type="pres">
      <dgm:prSet presAssocID="{3CE0CB9A-0822-4BC1-A480-E10FB1FF5466}" presName="composite" presStyleCnt="0"/>
      <dgm:spPr/>
    </dgm:pt>
    <dgm:pt modelId="{BA6F93B3-AC12-4E64-98CD-B832F5ABEA34}" type="pres">
      <dgm:prSet presAssocID="{3CE0CB9A-0822-4BC1-A480-E10FB1FF5466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2CAB9376-F899-4DCF-BDA8-73BACE16C198}" type="pres">
      <dgm:prSet presAssocID="{3CE0CB9A-0822-4BC1-A480-E10FB1FF5466}" presName="desTx" presStyleLbl="alignAccFollowNode1" presStyleIdx="0" presStyleCnt="5">
        <dgm:presLayoutVars>
          <dgm:bulletEnabled val="1"/>
        </dgm:presLayoutVars>
      </dgm:prSet>
      <dgm:spPr/>
    </dgm:pt>
    <dgm:pt modelId="{E2E46D58-0D6A-47E4-93C6-2546737E751F}" type="pres">
      <dgm:prSet presAssocID="{0D96A3D0-B2C5-4079-9B50-1EFFBF006DB6}" presName="space" presStyleCnt="0"/>
      <dgm:spPr/>
    </dgm:pt>
    <dgm:pt modelId="{85ACB748-BED7-4E96-9BB8-98764D98E20A}" type="pres">
      <dgm:prSet presAssocID="{C29F0949-A415-4E04-9C5A-4981550FB6FD}" presName="composite" presStyleCnt="0"/>
      <dgm:spPr/>
    </dgm:pt>
    <dgm:pt modelId="{59EDE3F5-42A6-4F48-B21A-1AFF73694590}" type="pres">
      <dgm:prSet presAssocID="{C29F0949-A415-4E04-9C5A-4981550FB6FD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F3307C67-611D-4740-B676-2E635F40E43A}" type="pres">
      <dgm:prSet presAssocID="{C29F0949-A415-4E04-9C5A-4981550FB6FD}" presName="desTx" presStyleLbl="alignAccFollowNode1" presStyleIdx="1" presStyleCnt="5">
        <dgm:presLayoutVars>
          <dgm:bulletEnabled val="1"/>
        </dgm:presLayoutVars>
      </dgm:prSet>
      <dgm:spPr/>
    </dgm:pt>
    <dgm:pt modelId="{A6B11DA8-3791-4E29-BFF3-DA080C7C5DBE}" type="pres">
      <dgm:prSet presAssocID="{241B0151-3DF1-48FB-8050-825943EA5F18}" presName="space" presStyleCnt="0"/>
      <dgm:spPr/>
    </dgm:pt>
    <dgm:pt modelId="{0C9982A2-C719-4E14-8859-2CA2EE51B5EE}" type="pres">
      <dgm:prSet presAssocID="{2D102B7E-C490-4FE2-A553-678CB2349574}" presName="composite" presStyleCnt="0"/>
      <dgm:spPr/>
    </dgm:pt>
    <dgm:pt modelId="{6DD1E804-20B1-4A2B-98C1-DB1461E1E002}" type="pres">
      <dgm:prSet presAssocID="{2D102B7E-C490-4FE2-A553-678CB2349574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6B8D535D-975A-4F50-B5DE-B10A4C40BF48}" type="pres">
      <dgm:prSet presAssocID="{2D102B7E-C490-4FE2-A553-678CB2349574}" presName="desTx" presStyleLbl="alignAccFollowNode1" presStyleIdx="2" presStyleCnt="5">
        <dgm:presLayoutVars>
          <dgm:bulletEnabled val="1"/>
        </dgm:presLayoutVars>
      </dgm:prSet>
      <dgm:spPr/>
    </dgm:pt>
    <dgm:pt modelId="{FC50B6C5-FC7C-48CF-868C-D4885B96CDCA}" type="pres">
      <dgm:prSet presAssocID="{6D7880CE-1870-419B-9D2C-360053C893D2}" presName="space" presStyleCnt="0"/>
      <dgm:spPr/>
    </dgm:pt>
    <dgm:pt modelId="{A3B502A3-64AF-4DF5-AAAC-9792E45CE6AF}" type="pres">
      <dgm:prSet presAssocID="{26269539-BE4D-4844-8C5A-F443D4CB2617}" presName="composite" presStyleCnt="0"/>
      <dgm:spPr/>
    </dgm:pt>
    <dgm:pt modelId="{EF203AA4-1806-43CB-A97E-B0B2A22563DC}" type="pres">
      <dgm:prSet presAssocID="{26269539-BE4D-4844-8C5A-F443D4CB2617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9C69F131-F06A-48C8-8F5D-21BF69B7DF32}" type="pres">
      <dgm:prSet presAssocID="{26269539-BE4D-4844-8C5A-F443D4CB2617}" presName="desTx" presStyleLbl="alignAccFollowNode1" presStyleIdx="3" presStyleCnt="5">
        <dgm:presLayoutVars>
          <dgm:bulletEnabled val="1"/>
        </dgm:presLayoutVars>
      </dgm:prSet>
      <dgm:spPr/>
    </dgm:pt>
    <dgm:pt modelId="{54C4E5DF-1CA5-4D1F-85D1-F3B041F2F21D}" type="pres">
      <dgm:prSet presAssocID="{7A40503D-DFEB-49E6-A177-BE2AE029AEAB}" presName="space" presStyleCnt="0"/>
      <dgm:spPr/>
    </dgm:pt>
    <dgm:pt modelId="{385D1D4B-996B-4EA4-8D9B-ABEA2BEDD4D6}" type="pres">
      <dgm:prSet presAssocID="{EE06A55A-8BCF-45D3-80D1-1FDD47E083DB}" presName="composite" presStyleCnt="0"/>
      <dgm:spPr/>
    </dgm:pt>
    <dgm:pt modelId="{CFD57B84-072F-4521-B6CA-3197FE19D70F}" type="pres">
      <dgm:prSet presAssocID="{EE06A55A-8BCF-45D3-80D1-1FDD47E083DB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8D7CCD54-F63B-47FC-9A86-3F381DE172D0}" type="pres">
      <dgm:prSet presAssocID="{EE06A55A-8BCF-45D3-80D1-1FDD47E083DB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4F90C302-72B7-4083-AB13-4836F8465963}" type="presOf" srcId="{C29F0949-A415-4E04-9C5A-4981550FB6FD}" destId="{59EDE3F5-42A6-4F48-B21A-1AFF73694590}" srcOrd="0" destOrd="0" presId="urn:microsoft.com/office/officeart/2005/8/layout/hList1"/>
    <dgm:cxn modelId="{C5B03E2A-D13C-445F-969C-1C70A8C40370}" srcId="{93702B03-AC03-475D-AF68-AA152B70666F}" destId="{26269539-BE4D-4844-8C5A-F443D4CB2617}" srcOrd="3" destOrd="0" parTransId="{4E575CA4-EFDA-4081-AB99-0F1038F265B1}" sibTransId="{7A40503D-DFEB-49E6-A177-BE2AE029AEAB}"/>
    <dgm:cxn modelId="{746FB82B-617C-4018-873F-79EC51617801}" type="presOf" srcId="{4D985404-25EA-4BD1-9625-E19A1A219C26}" destId="{2CAB9376-F899-4DCF-BDA8-73BACE16C198}" srcOrd="0" destOrd="0" presId="urn:microsoft.com/office/officeart/2005/8/layout/hList1"/>
    <dgm:cxn modelId="{415A792F-3780-41AA-A7BF-1FB35D91C706}" srcId="{C29F0949-A415-4E04-9C5A-4981550FB6FD}" destId="{FB954AE8-5B7E-4D7D-A4E0-B20A12987C4E}" srcOrd="2" destOrd="0" parTransId="{284165D6-23D3-4F52-AF93-174F0D658875}" sibTransId="{32031EA9-5EC4-4BF3-B3A0-78EBCB6F8A47}"/>
    <dgm:cxn modelId="{72267C32-E752-4E7B-A500-4879B283CABA}" srcId="{3CE0CB9A-0822-4BC1-A480-E10FB1FF5466}" destId="{4D985404-25EA-4BD1-9625-E19A1A219C26}" srcOrd="0" destOrd="0" parTransId="{AC418332-3C76-4522-B42D-0762C7A3C3DE}" sibTransId="{106B3FFF-1C2B-428F-AC6C-F5CBC60F1F06}"/>
    <dgm:cxn modelId="{57AC4B40-6E96-4B6D-95D4-44C494609141}" srcId="{EE06A55A-8BCF-45D3-80D1-1FDD47E083DB}" destId="{83CC55DF-E4BB-4FD1-B393-1580357783CE}" srcOrd="1" destOrd="0" parTransId="{7361C822-E879-4F36-B845-85DB2CDD6FD7}" sibTransId="{D402E756-E577-4E48-85E3-4FDBC1F8CA0D}"/>
    <dgm:cxn modelId="{422A9161-318F-447A-AEB1-7A70D150D897}" type="presOf" srcId="{6527FA55-3FB2-4FCA-AB45-3778D723F195}" destId="{8D7CCD54-F63B-47FC-9A86-3F381DE172D0}" srcOrd="0" destOrd="0" presId="urn:microsoft.com/office/officeart/2005/8/layout/hList1"/>
    <dgm:cxn modelId="{2F908E64-0E5D-4707-8B91-6AE5F59CF84A}" srcId="{2D102B7E-C490-4FE2-A553-678CB2349574}" destId="{BFBD60B0-D203-4065-BF2D-614BC3FB950B}" srcOrd="2" destOrd="0" parTransId="{79AE9072-50CF-4C4A-AFC9-2D9CBD2B2DEC}" sibTransId="{6D228B2B-095A-4627-8220-FD6CF25AA290}"/>
    <dgm:cxn modelId="{3BC07345-03F7-4978-8FB5-9337F38ED5D7}" type="presOf" srcId="{2D102B7E-C490-4FE2-A553-678CB2349574}" destId="{6DD1E804-20B1-4A2B-98C1-DB1461E1E002}" srcOrd="0" destOrd="0" presId="urn:microsoft.com/office/officeart/2005/8/layout/hList1"/>
    <dgm:cxn modelId="{79535F77-7ECD-44C9-9FAC-8995D9347033}" type="presOf" srcId="{C9BAEFC9-1712-49F5-95BA-CF6CE42D4427}" destId="{F3307C67-611D-4740-B676-2E635F40E43A}" srcOrd="0" destOrd="0" presId="urn:microsoft.com/office/officeart/2005/8/layout/hList1"/>
    <dgm:cxn modelId="{F5E7EB79-5F20-4DBD-A02F-CDBA7E6C32E0}" srcId="{2D102B7E-C490-4FE2-A553-678CB2349574}" destId="{A1FA55DB-C98B-4471-B04A-E61CC3D39889}" srcOrd="0" destOrd="0" parTransId="{C7026243-3165-4B45-B88E-9EEDC510EB82}" sibTransId="{F5FCB4A2-A10E-466D-8C7A-3B250B849784}"/>
    <dgm:cxn modelId="{C8FAEF80-3B05-4CC8-B820-CD40F0CFD2CF}" type="presOf" srcId="{93702B03-AC03-475D-AF68-AA152B70666F}" destId="{849D5F39-7F19-4251-B687-4AF60CC7F154}" srcOrd="0" destOrd="0" presId="urn:microsoft.com/office/officeart/2005/8/layout/hList1"/>
    <dgm:cxn modelId="{DDB4E184-65B3-402B-922B-E28479EA9C61}" type="presOf" srcId="{C8C12FD5-D13A-4817-88B4-702A8D9EF48A}" destId="{8D7CCD54-F63B-47FC-9A86-3F381DE172D0}" srcOrd="0" destOrd="4" presId="urn:microsoft.com/office/officeart/2005/8/layout/hList1"/>
    <dgm:cxn modelId="{58F3AB86-9BA5-4CCC-BF8A-BCFB7CD54630}" type="presOf" srcId="{1085A175-CEC2-4994-BA85-B539EF2F54FE}" destId="{9C69F131-F06A-48C8-8F5D-21BF69B7DF32}" srcOrd="0" destOrd="1" presId="urn:microsoft.com/office/officeart/2005/8/layout/hList1"/>
    <dgm:cxn modelId="{FAEF9989-7F4C-47F9-AABC-7DC477ABC13F}" srcId="{26269539-BE4D-4844-8C5A-F443D4CB2617}" destId="{1085A175-CEC2-4994-BA85-B539EF2F54FE}" srcOrd="1" destOrd="0" parTransId="{E5227481-9AD5-4EF9-A553-7A32D46369AF}" sibTransId="{BA002207-6F2E-4064-9709-5AC64E34D4CA}"/>
    <dgm:cxn modelId="{D3C49F8B-4F6B-479A-8E78-EBAF505E8419}" type="presOf" srcId="{3CE0CB9A-0822-4BC1-A480-E10FB1FF5466}" destId="{BA6F93B3-AC12-4E64-98CD-B832F5ABEA34}" srcOrd="0" destOrd="0" presId="urn:microsoft.com/office/officeart/2005/8/layout/hList1"/>
    <dgm:cxn modelId="{E96FDA8C-427B-4FCA-A87F-24769680828C}" type="presOf" srcId="{9F173FAC-7A02-41B6-9553-4ED045018F25}" destId="{F3307C67-611D-4740-B676-2E635F40E43A}" srcOrd="0" destOrd="1" presId="urn:microsoft.com/office/officeart/2005/8/layout/hList1"/>
    <dgm:cxn modelId="{CDEE3190-7110-47E3-BA74-96721E17153F}" type="presOf" srcId="{FB954AE8-5B7E-4D7D-A4E0-B20A12987C4E}" destId="{F3307C67-611D-4740-B676-2E635F40E43A}" srcOrd="0" destOrd="2" presId="urn:microsoft.com/office/officeart/2005/8/layout/hList1"/>
    <dgm:cxn modelId="{23A9CA91-A09E-46F4-BC67-240ECF7FC3DF}" srcId="{EE06A55A-8BCF-45D3-80D1-1FDD47E083DB}" destId="{C8C12FD5-D13A-4817-88B4-702A8D9EF48A}" srcOrd="4" destOrd="0" parTransId="{48686657-C90E-4F90-B8FE-5BD53B3A7DDB}" sibTransId="{6D289A7D-6913-48F3-B1D5-D6A41BF802CA}"/>
    <dgm:cxn modelId="{20713992-60E5-48C0-8184-F1BD190B437E}" srcId="{93702B03-AC03-475D-AF68-AA152B70666F}" destId="{2D102B7E-C490-4FE2-A553-678CB2349574}" srcOrd="2" destOrd="0" parTransId="{BE9EF028-BF86-4B81-8FA4-5D7CAD55A2E6}" sibTransId="{6D7880CE-1870-419B-9D2C-360053C893D2}"/>
    <dgm:cxn modelId="{A3889596-3083-4702-8C5D-A90CBA6C74F2}" type="presOf" srcId="{D1EF69A5-393B-4477-A3F9-DDB6A3F95350}" destId="{F3307C67-611D-4740-B676-2E635F40E43A}" srcOrd="0" destOrd="3" presId="urn:microsoft.com/office/officeart/2005/8/layout/hList1"/>
    <dgm:cxn modelId="{2DC0EC99-920C-4091-9AF6-680F60F7D22D}" type="presOf" srcId="{A1FA55DB-C98B-4471-B04A-E61CC3D39889}" destId="{6B8D535D-975A-4F50-B5DE-B10A4C40BF48}" srcOrd="0" destOrd="0" presId="urn:microsoft.com/office/officeart/2005/8/layout/hList1"/>
    <dgm:cxn modelId="{3D9AC0AF-0EFC-487E-B694-BBB78DC57424}" srcId="{EE06A55A-8BCF-45D3-80D1-1FDD47E083DB}" destId="{6527FA55-3FB2-4FCA-AB45-3778D723F195}" srcOrd="0" destOrd="0" parTransId="{AC19C661-AD23-4B40-AE3F-76E48AF9197C}" sibTransId="{51D1CFEA-4E9C-499D-9DC4-E399E87FC9AC}"/>
    <dgm:cxn modelId="{6D7384B6-5E41-4326-885D-AD4813676DFF}" srcId="{2D102B7E-C490-4FE2-A553-678CB2349574}" destId="{FB1C762F-43B5-43C1-8EF4-502A0B057D9F}" srcOrd="1" destOrd="0" parTransId="{56A28B95-E4F4-4BA8-8BE4-C0D0890535A6}" sibTransId="{3EDD1EEB-4BC8-416E-BF6B-8C89FC2EBA8F}"/>
    <dgm:cxn modelId="{DFB5B4B8-7C8A-4484-AB1B-1CE000F86AE4}" srcId="{93702B03-AC03-475D-AF68-AA152B70666F}" destId="{3CE0CB9A-0822-4BC1-A480-E10FB1FF5466}" srcOrd="0" destOrd="0" parTransId="{F11838FF-76CA-4604-85F0-2D6400F704A3}" sibTransId="{0D96A3D0-B2C5-4079-9B50-1EFFBF006DB6}"/>
    <dgm:cxn modelId="{164F18BA-493D-4185-8793-95991D0A39A1}" srcId="{EE06A55A-8BCF-45D3-80D1-1FDD47E083DB}" destId="{118F82DF-AF88-4342-A961-A6D5515655EE}" srcOrd="3" destOrd="0" parTransId="{D4020EB8-0278-47A5-B3F7-8B8A61086ED8}" sibTransId="{C0243AF2-9A9F-4EE7-B233-1F591A999F6D}"/>
    <dgm:cxn modelId="{A40016C2-63C4-4576-A75A-4B9F48488A6B}" type="presOf" srcId="{BFBD60B0-D203-4065-BF2D-614BC3FB950B}" destId="{6B8D535D-975A-4F50-B5DE-B10A4C40BF48}" srcOrd="0" destOrd="2" presId="urn:microsoft.com/office/officeart/2005/8/layout/hList1"/>
    <dgm:cxn modelId="{954D6BC5-E11F-4353-870A-B80302CA7A44}" srcId="{93702B03-AC03-475D-AF68-AA152B70666F}" destId="{EE06A55A-8BCF-45D3-80D1-1FDD47E083DB}" srcOrd="4" destOrd="0" parTransId="{A2477D2B-0966-4A18-B619-3BA54260347F}" sibTransId="{16349BA9-6DC2-425D-A873-E4E521632C7C}"/>
    <dgm:cxn modelId="{063E1CC8-CAA3-432E-AB1B-AA06BA7980FC}" type="presOf" srcId="{26269539-BE4D-4844-8C5A-F443D4CB2617}" destId="{EF203AA4-1806-43CB-A97E-B0B2A22563DC}" srcOrd="0" destOrd="0" presId="urn:microsoft.com/office/officeart/2005/8/layout/hList1"/>
    <dgm:cxn modelId="{00FD2ECB-D963-40FE-9375-7DE149A602FE}" srcId="{EE06A55A-8BCF-45D3-80D1-1FDD47E083DB}" destId="{DB536F9D-98EB-4D1B-95B1-AE823AAF0162}" srcOrd="2" destOrd="0" parTransId="{12B7995A-E915-4CC2-9697-BA643023B33F}" sibTransId="{C3174530-EAD2-4380-A295-8B3D71F53D96}"/>
    <dgm:cxn modelId="{925874CD-CCDD-4D81-898C-FD686EA072D6}" type="presOf" srcId="{FB1C762F-43B5-43C1-8EF4-502A0B057D9F}" destId="{6B8D535D-975A-4F50-B5DE-B10A4C40BF48}" srcOrd="0" destOrd="1" presId="urn:microsoft.com/office/officeart/2005/8/layout/hList1"/>
    <dgm:cxn modelId="{688CECCD-716C-4D8F-BD7E-B51D82182905}" srcId="{26269539-BE4D-4844-8C5A-F443D4CB2617}" destId="{157A7762-34C0-4B86-A662-97E73321A4C2}" srcOrd="0" destOrd="0" parTransId="{3E383DE7-4137-425F-99FC-2EDA08B0F9D7}" sibTransId="{051FEE9B-160F-45F2-9595-37FA51DA53EC}"/>
    <dgm:cxn modelId="{A69110D0-9739-4DAD-A5EA-1115458922FD}" type="presOf" srcId="{83CC55DF-E4BB-4FD1-B393-1580357783CE}" destId="{8D7CCD54-F63B-47FC-9A86-3F381DE172D0}" srcOrd="0" destOrd="1" presId="urn:microsoft.com/office/officeart/2005/8/layout/hList1"/>
    <dgm:cxn modelId="{263333D6-C076-4F38-A5DD-9E43D9091319}" srcId="{C29F0949-A415-4E04-9C5A-4981550FB6FD}" destId="{9F173FAC-7A02-41B6-9553-4ED045018F25}" srcOrd="1" destOrd="0" parTransId="{5D554E53-D30B-4AEB-BE51-9E813CC434EB}" sibTransId="{EDE307FF-DE08-4618-A874-5280186BB5A3}"/>
    <dgm:cxn modelId="{F8A3E5D6-0D5C-4E1D-B7C7-14B7E6C0A243}" type="presOf" srcId="{DB536F9D-98EB-4D1B-95B1-AE823AAF0162}" destId="{8D7CCD54-F63B-47FC-9A86-3F381DE172D0}" srcOrd="0" destOrd="2" presId="urn:microsoft.com/office/officeart/2005/8/layout/hList1"/>
    <dgm:cxn modelId="{5E98B6D8-9DEC-4858-A840-084E83D0C858}" type="presOf" srcId="{157A7762-34C0-4B86-A662-97E73321A4C2}" destId="{9C69F131-F06A-48C8-8F5D-21BF69B7DF32}" srcOrd="0" destOrd="0" presId="urn:microsoft.com/office/officeart/2005/8/layout/hList1"/>
    <dgm:cxn modelId="{0AC536DB-988E-4E86-9EEA-C989D683970C}" type="presOf" srcId="{EE06A55A-8BCF-45D3-80D1-1FDD47E083DB}" destId="{CFD57B84-072F-4521-B6CA-3197FE19D70F}" srcOrd="0" destOrd="0" presId="urn:microsoft.com/office/officeart/2005/8/layout/hList1"/>
    <dgm:cxn modelId="{E7C191DF-28F5-4A7D-B969-1AFAA60BF9BD}" srcId="{C29F0949-A415-4E04-9C5A-4981550FB6FD}" destId="{D1EF69A5-393B-4477-A3F9-DDB6A3F95350}" srcOrd="3" destOrd="0" parTransId="{1571F9A7-2504-4188-938F-313D7C63F4DD}" sibTransId="{3DE583CE-DAA3-4D7D-B90D-1FF58FC979AC}"/>
    <dgm:cxn modelId="{5C2721E2-F2FE-43A2-8447-B2B7C223AED7}" srcId="{93702B03-AC03-475D-AF68-AA152B70666F}" destId="{C29F0949-A415-4E04-9C5A-4981550FB6FD}" srcOrd="1" destOrd="0" parTransId="{5734C3C2-16EE-4D6C-B029-DCBB18EE896B}" sibTransId="{241B0151-3DF1-48FB-8050-825943EA5F18}"/>
    <dgm:cxn modelId="{2EB0A9EB-E9FF-461F-99C9-7DA973A08F9B}" srcId="{C29F0949-A415-4E04-9C5A-4981550FB6FD}" destId="{C9BAEFC9-1712-49F5-95BA-CF6CE42D4427}" srcOrd="0" destOrd="0" parTransId="{E653E170-4073-4EA8-9D64-EF6A450A376C}" sibTransId="{3A5CA066-F40A-4ECB-B9CE-D4CC2051A80A}"/>
    <dgm:cxn modelId="{6638F0F2-E393-4E32-B98A-AB15177095D4}" type="presOf" srcId="{118F82DF-AF88-4342-A961-A6D5515655EE}" destId="{8D7CCD54-F63B-47FC-9A86-3F381DE172D0}" srcOrd="0" destOrd="3" presId="urn:microsoft.com/office/officeart/2005/8/layout/hList1"/>
    <dgm:cxn modelId="{0468816F-79F4-49F8-A539-1D08C7DFEA57}" type="presParOf" srcId="{849D5F39-7F19-4251-B687-4AF60CC7F154}" destId="{5A004F68-06E0-49D9-9578-286C8D50663D}" srcOrd="0" destOrd="0" presId="urn:microsoft.com/office/officeart/2005/8/layout/hList1"/>
    <dgm:cxn modelId="{F9EC365A-9B1C-4357-B62D-F9053EDB6480}" type="presParOf" srcId="{5A004F68-06E0-49D9-9578-286C8D50663D}" destId="{BA6F93B3-AC12-4E64-98CD-B832F5ABEA34}" srcOrd="0" destOrd="0" presId="urn:microsoft.com/office/officeart/2005/8/layout/hList1"/>
    <dgm:cxn modelId="{EADB41FB-D76C-47B2-9225-7D59D35EA48E}" type="presParOf" srcId="{5A004F68-06E0-49D9-9578-286C8D50663D}" destId="{2CAB9376-F899-4DCF-BDA8-73BACE16C198}" srcOrd="1" destOrd="0" presId="urn:microsoft.com/office/officeart/2005/8/layout/hList1"/>
    <dgm:cxn modelId="{E706F4A6-5AF0-498E-90A2-BB174234A549}" type="presParOf" srcId="{849D5F39-7F19-4251-B687-4AF60CC7F154}" destId="{E2E46D58-0D6A-47E4-93C6-2546737E751F}" srcOrd="1" destOrd="0" presId="urn:microsoft.com/office/officeart/2005/8/layout/hList1"/>
    <dgm:cxn modelId="{220E9858-9F47-41A0-AD7E-28FB52819709}" type="presParOf" srcId="{849D5F39-7F19-4251-B687-4AF60CC7F154}" destId="{85ACB748-BED7-4E96-9BB8-98764D98E20A}" srcOrd="2" destOrd="0" presId="urn:microsoft.com/office/officeart/2005/8/layout/hList1"/>
    <dgm:cxn modelId="{2E665409-324E-4A50-8645-FB16C17C3592}" type="presParOf" srcId="{85ACB748-BED7-4E96-9BB8-98764D98E20A}" destId="{59EDE3F5-42A6-4F48-B21A-1AFF73694590}" srcOrd="0" destOrd="0" presId="urn:microsoft.com/office/officeart/2005/8/layout/hList1"/>
    <dgm:cxn modelId="{FA99A41C-B638-4149-B7D0-918FC164D251}" type="presParOf" srcId="{85ACB748-BED7-4E96-9BB8-98764D98E20A}" destId="{F3307C67-611D-4740-B676-2E635F40E43A}" srcOrd="1" destOrd="0" presId="urn:microsoft.com/office/officeart/2005/8/layout/hList1"/>
    <dgm:cxn modelId="{71127A1B-1E63-4EC8-83B9-C2E96916757B}" type="presParOf" srcId="{849D5F39-7F19-4251-B687-4AF60CC7F154}" destId="{A6B11DA8-3791-4E29-BFF3-DA080C7C5DBE}" srcOrd="3" destOrd="0" presId="urn:microsoft.com/office/officeart/2005/8/layout/hList1"/>
    <dgm:cxn modelId="{B99C7727-0357-43E3-BABE-D57F9600D114}" type="presParOf" srcId="{849D5F39-7F19-4251-B687-4AF60CC7F154}" destId="{0C9982A2-C719-4E14-8859-2CA2EE51B5EE}" srcOrd="4" destOrd="0" presId="urn:microsoft.com/office/officeart/2005/8/layout/hList1"/>
    <dgm:cxn modelId="{364C1419-F184-43E7-B03C-D7C3725ABBA4}" type="presParOf" srcId="{0C9982A2-C719-4E14-8859-2CA2EE51B5EE}" destId="{6DD1E804-20B1-4A2B-98C1-DB1461E1E002}" srcOrd="0" destOrd="0" presId="urn:microsoft.com/office/officeart/2005/8/layout/hList1"/>
    <dgm:cxn modelId="{F9713C49-E704-4D6F-8706-B5BC8A12267B}" type="presParOf" srcId="{0C9982A2-C719-4E14-8859-2CA2EE51B5EE}" destId="{6B8D535D-975A-4F50-B5DE-B10A4C40BF48}" srcOrd="1" destOrd="0" presId="urn:microsoft.com/office/officeart/2005/8/layout/hList1"/>
    <dgm:cxn modelId="{9E8EAFB5-012B-4F00-8992-AAEE254FBBA2}" type="presParOf" srcId="{849D5F39-7F19-4251-B687-4AF60CC7F154}" destId="{FC50B6C5-FC7C-48CF-868C-D4885B96CDCA}" srcOrd="5" destOrd="0" presId="urn:microsoft.com/office/officeart/2005/8/layout/hList1"/>
    <dgm:cxn modelId="{38047ACF-B51A-4147-B3D3-098A818BE61D}" type="presParOf" srcId="{849D5F39-7F19-4251-B687-4AF60CC7F154}" destId="{A3B502A3-64AF-4DF5-AAAC-9792E45CE6AF}" srcOrd="6" destOrd="0" presId="urn:microsoft.com/office/officeart/2005/8/layout/hList1"/>
    <dgm:cxn modelId="{49F988E6-C36D-49BC-93B0-4284E801F60B}" type="presParOf" srcId="{A3B502A3-64AF-4DF5-AAAC-9792E45CE6AF}" destId="{EF203AA4-1806-43CB-A97E-B0B2A22563DC}" srcOrd="0" destOrd="0" presId="urn:microsoft.com/office/officeart/2005/8/layout/hList1"/>
    <dgm:cxn modelId="{F51B7465-DD14-4878-BFAB-25408D9E1DA7}" type="presParOf" srcId="{A3B502A3-64AF-4DF5-AAAC-9792E45CE6AF}" destId="{9C69F131-F06A-48C8-8F5D-21BF69B7DF32}" srcOrd="1" destOrd="0" presId="urn:microsoft.com/office/officeart/2005/8/layout/hList1"/>
    <dgm:cxn modelId="{6DFCCF9B-F3AB-4A0E-ABEB-3EED05029E43}" type="presParOf" srcId="{849D5F39-7F19-4251-B687-4AF60CC7F154}" destId="{54C4E5DF-1CA5-4D1F-85D1-F3B041F2F21D}" srcOrd="7" destOrd="0" presId="urn:microsoft.com/office/officeart/2005/8/layout/hList1"/>
    <dgm:cxn modelId="{6F4352AC-7D55-447D-981F-6A0AFC94421F}" type="presParOf" srcId="{849D5F39-7F19-4251-B687-4AF60CC7F154}" destId="{385D1D4B-996B-4EA4-8D9B-ABEA2BEDD4D6}" srcOrd="8" destOrd="0" presId="urn:microsoft.com/office/officeart/2005/8/layout/hList1"/>
    <dgm:cxn modelId="{D034EE79-798C-4BAA-B440-612A4D98DDC5}" type="presParOf" srcId="{385D1D4B-996B-4EA4-8D9B-ABEA2BEDD4D6}" destId="{CFD57B84-072F-4521-B6CA-3197FE19D70F}" srcOrd="0" destOrd="0" presId="urn:microsoft.com/office/officeart/2005/8/layout/hList1"/>
    <dgm:cxn modelId="{60DAF53C-2264-4BE9-977B-FEC1A3377ADD}" type="presParOf" srcId="{385D1D4B-996B-4EA4-8D9B-ABEA2BEDD4D6}" destId="{8D7CCD54-F63B-47FC-9A86-3F381DE172D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A8ED90-9CEF-43E5-9CE7-C60991761B11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316832B-54CF-44D8-B1ED-30568C70BE78}">
      <dgm:prSet phldrT="[Metin]"/>
      <dgm:spPr/>
      <dgm:t>
        <a:bodyPr/>
        <a:lstStyle/>
        <a:p>
          <a:r>
            <a:rPr lang="tr-TR" dirty="0">
              <a:solidFill>
                <a:schemeClr val="tx1"/>
              </a:solidFill>
            </a:rPr>
            <a:t>Üniversite Öğrenci Kalite Komisyonu</a:t>
          </a:r>
        </a:p>
      </dgm:t>
    </dgm:pt>
    <dgm:pt modelId="{CEEB39DA-1376-4886-A3DC-9EAAD007789F}" type="parTrans" cxnId="{0C112E99-1DF6-46FF-B59B-C1BF15D579C8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D904F190-1983-4C9A-A9FE-5BC2AF63FC39}" type="sibTrans" cxnId="{0C112E99-1DF6-46FF-B59B-C1BF15D579C8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D4CF09DB-9F47-435C-816D-58237D49259F}">
      <dgm:prSet phldrT="[Metin]"/>
      <dgm:spPr/>
      <dgm:t>
        <a:bodyPr/>
        <a:lstStyle/>
        <a:p>
          <a:r>
            <a:rPr lang="tr-TR" dirty="0">
              <a:solidFill>
                <a:schemeClr val="tx1"/>
              </a:solidFill>
            </a:rPr>
            <a:t>Fakülte/Bölüm kalite komisyonu öğrenci temsilciği</a:t>
          </a:r>
        </a:p>
      </dgm:t>
    </dgm:pt>
    <dgm:pt modelId="{6710F6AD-DBEB-4F62-B4CF-726B1173F4CC}" type="parTrans" cxnId="{C4BCF5EC-65FB-46E3-BC29-DD2E06ABF7D5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61A4FABF-222C-4588-933A-9F2CC7B5DBFD}" type="sibTrans" cxnId="{C4BCF5EC-65FB-46E3-BC29-DD2E06ABF7D5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53634F7F-F20B-48A1-A45B-B6A9D2033F30}">
      <dgm:prSet phldrT="[Metin]"/>
      <dgm:spPr/>
      <dgm:t>
        <a:bodyPr/>
        <a:lstStyle/>
        <a:p>
          <a:r>
            <a:rPr lang="tr-TR" dirty="0">
              <a:solidFill>
                <a:schemeClr val="tx1"/>
              </a:solidFill>
            </a:rPr>
            <a:t>YÖKAK Değerlendirme takımı öğrenci temsilciliği</a:t>
          </a:r>
        </a:p>
      </dgm:t>
    </dgm:pt>
    <dgm:pt modelId="{B1EC22C2-7FC9-4ED1-B179-1AFEFEF7C99A}" type="parTrans" cxnId="{7C6B7BF0-B27A-4DAE-A2AF-98B56961AA2F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E58E0F1-83B5-4C9A-A7FE-836B45350E72}" type="sibTrans" cxnId="{7C6B7BF0-B27A-4DAE-A2AF-98B56961AA2F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C274EEB2-6D81-4D23-BFB6-D203189F1418}">
      <dgm:prSet phldrT="[Metin]"/>
      <dgm:spPr/>
      <dgm:t>
        <a:bodyPr/>
        <a:lstStyle/>
        <a:p>
          <a:r>
            <a:rPr lang="tr-TR" dirty="0">
              <a:solidFill>
                <a:schemeClr val="tx1"/>
              </a:solidFill>
            </a:rPr>
            <a:t>Kalite Topluluğu/Kulübü</a:t>
          </a:r>
        </a:p>
      </dgm:t>
    </dgm:pt>
    <dgm:pt modelId="{BFE18A4F-FAB6-40A2-8F7E-CC0A9610AFE5}" type="sibTrans" cxnId="{339100FD-6393-489D-8AAC-3DD42CC50155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EADE9992-2A71-47F7-8CA5-F1DEBA53C3CF}" type="parTrans" cxnId="{339100FD-6393-489D-8AAC-3DD42CC50155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2726E48D-703A-4190-BA6A-4E0F92A07543}">
      <dgm:prSet phldrT="[Metin]"/>
      <dgm:spPr/>
      <dgm:t>
        <a:bodyPr/>
        <a:lstStyle/>
        <a:p>
          <a:r>
            <a:rPr lang="tr-TR">
              <a:solidFill>
                <a:schemeClr val="tx1"/>
              </a:solidFill>
            </a:rPr>
            <a:t>Üniversite kalite komisyonu öğrenci temsilciği</a:t>
          </a:r>
          <a:endParaRPr lang="tr-TR" dirty="0">
            <a:solidFill>
              <a:schemeClr val="tx1"/>
            </a:solidFill>
          </a:endParaRPr>
        </a:p>
      </dgm:t>
    </dgm:pt>
    <dgm:pt modelId="{21DE4EE5-1C80-4B85-A638-C957BB7B4A2F}" type="parTrans" cxnId="{929894D1-00BB-490E-96BD-AE9AB907BD2A}">
      <dgm:prSet/>
      <dgm:spPr/>
      <dgm:t>
        <a:bodyPr/>
        <a:lstStyle/>
        <a:p>
          <a:endParaRPr lang="tr-TR"/>
        </a:p>
      </dgm:t>
    </dgm:pt>
    <dgm:pt modelId="{D7E86A17-242A-4D80-BC43-45FDDC56B545}" type="sibTrans" cxnId="{929894D1-00BB-490E-96BD-AE9AB907BD2A}">
      <dgm:prSet/>
      <dgm:spPr/>
      <dgm:t>
        <a:bodyPr/>
        <a:lstStyle/>
        <a:p>
          <a:endParaRPr lang="tr-TR"/>
        </a:p>
      </dgm:t>
    </dgm:pt>
    <dgm:pt modelId="{26E11E22-8CF0-467C-86A2-8991731312F7}" type="pres">
      <dgm:prSet presAssocID="{1FA8ED90-9CEF-43E5-9CE7-C60991761B11}" presName="Name0" presStyleCnt="0">
        <dgm:presLayoutVars>
          <dgm:dir/>
          <dgm:resizeHandles val="exact"/>
        </dgm:presLayoutVars>
      </dgm:prSet>
      <dgm:spPr/>
    </dgm:pt>
    <dgm:pt modelId="{2B7B9FAC-215B-4196-9885-5D08395F14C9}" type="pres">
      <dgm:prSet presAssocID="{C316832B-54CF-44D8-B1ED-30568C70BE78}" presName="node" presStyleLbl="node1" presStyleIdx="0" presStyleCnt="5">
        <dgm:presLayoutVars>
          <dgm:bulletEnabled val="1"/>
        </dgm:presLayoutVars>
      </dgm:prSet>
      <dgm:spPr/>
    </dgm:pt>
    <dgm:pt modelId="{CA97F106-20AD-4775-B5FE-FF384C0D05CE}" type="pres">
      <dgm:prSet presAssocID="{D904F190-1983-4C9A-A9FE-5BC2AF63FC39}" presName="sibTrans" presStyleCnt="0"/>
      <dgm:spPr/>
    </dgm:pt>
    <dgm:pt modelId="{8282E8AE-8615-460E-8EEF-EB0D9DBA9CE2}" type="pres">
      <dgm:prSet presAssocID="{2726E48D-703A-4190-BA6A-4E0F92A07543}" presName="node" presStyleLbl="node1" presStyleIdx="1" presStyleCnt="5">
        <dgm:presLayoutVars>
          <dgm:bulletEnabled val="1"/>
        </dgm:presLayoutVars>
      </dgm:prSet>
      <dgm:spPr/>
    </dgm:pt>
    <dgm:pt modelId="{7AAF42D5-3B16-458D-AD99-B4C5B9261CDE}" type="pres">
      <dgm:prSet presAssocID="{D7E86A17-242A-4D80-BC43-45FDDC56B545}" presName="sibTrans" presStyleCnt="0"/>
      <dgm:spPr/>
    </dgm:pt>
    <dgm:pt modelId="{E5B8C374-5150-4D78-B1B7-C62F5D061DD0}" type="pres">
      <dgm:prSet presAssocID="{D4CF09DB-9F47-435C-816D-58237D49259F}" presName="node" presStyleLbl="node1" presStyleIdx="2" presStyleCnt="5">
        <dgm:presLayoutVars>
          <dgm:bulletEnabled val="1"/>
        </dgm:presLayoutVars>
      </dgm:prSet>
      <dgm:spPr/>
    </dgm:pt>
    <dgm:pt modelId="{C7B73A46-B4AA-4EF2-BDA4-032152D23B13}" type="pres">
      <dgm:prSet presAssocID="{61A4FABF-222C-4588-933A-9F2CC7B5DBFD}" presName="sibTrans" presStyleCnt="0"/>
      <dgm:spPr/>
    </dgm:pt>
    <dgm:pt modelId="{A06D5FF5-F31A-49C1-A8F8-8E9C2FA0B378}" type="pres">
      <dgm:prSet presAssocID="{53634F7F-F20B-48A1-A45B-B6A9D2033F30}" presName="node" presStyleLbl="node1" presStyleIdx="3" presStyleCnt="5">
        <dgm:presLayoutVars>
          <dgm:bulletEnabled val="1"/>
        </dgm:presLayoutVars>
      </dgm:prSet>
      <dgm:spPr/>
    </dgm:pt>
    <dgm:pt modelId="{4980E77E-F8D6-4968-9A4F-8EFAF6E93EEA}" type="pres">
      <dgm:prSet presAssocID="{8E58E0F1-83B5-4C9A-A7FE-836B45350E72}" presName="sibTrans" presStyleCnt="0"/>
      <dgm:spPr/>
    </dgm:pt>
    <dgm:pt modelId="{AAD98BAB-D651-4E36-AEE3-935D8605AE24}" type="pres">
      <dgm:prSet presAssocID="{C274EEB2-6D81-4D23-BFB6-D203189F1418}" presName="node" presStyleLbl="node1" presStyleIdx="4" presStyleCnt="5">
        <dgm:presLayoutVars>
          <dgm:bulletEnabled val="1"/>
        </dgm:presLayoutVars>
      </dgm:prSet>
      <dgm:spPr/>
    </dgm:pt>
  </dgm:ptLst>
  <dgm:cxnLst>
    <dgm:cxn modelId="{E8794A11-D90F-431F-AB41-1C1802EF52F8}" type="presOf" srcId="{1FA8ED90-9CEF-43E5-9CE7-C60991761B11}" destId="{26E11E22-8CF0-467C-86A2-8991731312F7}" srcOrd="0" destOrd="0" presId="urn:microsoft.com/office/officeart/2005/8/layout/hList6"/>
    <dgm:cxn modelId="{B499DF30-C55C-45D1-BA5A-64DC19F2F695}" type="presOf" srcId="{53634F7F-F20B-48A1-A45B-B6A9D2033F30}" destId="{A06D5FF5-F31A-49C1-A8F8-8E9C2FA0B378}" srcOrd="0" destOrd="0" presId="urn:microsoft.com/office/officeart/2005/8/layout/hList6"/>
    <dgm:cxn modelId="{D6FA115A-D602-4A7B-9576-1482996779AE}" type="presOf" srcId="{D4CF09DB-9F47-435C-816D-58237D49259F}" destId="{E5B8C374-5150-4D78-B1B7-C62F5D061DD0}" srcOrd="0" destOrd="0" presId="urn:microsoft.com/office/officeart/2005/8/layout/hList6"/>
    <dgm:cxn modelId="{09B17281-D06C-4247-9FEC-18D08CF80728}" type="presOf" srcId="{C274EEB2-6D81-4D23-BFB6-D203189F1418}" destId="{AAD98BAB-D651-4E36-AEE3-935D8605AE24}" srcOrd="0" destOrd="0" presId="urn:microsoft.com/office/officeart/2005/8/layout/hList6"/>
    <dgm:cxn modelId="{0C112E99-1DF6-46FF-B59B-C1BF15D579C8}" srcId="{1FA8ED90-9CEF-43E5-9CE7-C60991761B11}" destId="{C316832B-54CF-44D8-B1ED-30568C70BE78}" srcOrd="0" destOrd="0" parTransId="{CEEB39DA-1376-4886-A3DC-9EAAD007789F}" sibTransId="{D904F190-1983-4C9A-A9FE-5BC2AF63FC39}"/>
    <dgm:cxn modelId="{EEA9A2A2-D6B7-4503-877F-1C7A55ECA1BE}" type="presOf" srcId="{C316832B-54CF-44D8-B1ED-30568C70BE78}" destId="{2B7B9FAC-215B-4196-9885-5D08395F14C9}" srcOrd="0" destOrd="0" presId="urn:microsoft.com/office/officeart/2005/8/layout/hList6"/>
    <dgm:cxn modelId="{929894D1-00BB-490E-96BD-AE9AB907BD2A}" srcId="{1FA8ED90-9CEF-43E5-9CE7-C60991761B11}" destId="{2726E48D-703A-4190-BA6A-4E0F92A07543}" srcOrd="1" destOrd="0" parTransId="{21DE4EE5-1C80-4B85-A638-C957BB7B4A2F}" sibTransId="{D7E86A17-242A-4D80-BC43-45FDDC56B545}"/>
    <dgm:cxn modelId="{EB68D8DA-3F3E-4965-A082-DCB374A08BB7}" type="presOf" srcId="{2726E48D-703A-4190-BA6A-4E0F92A07543}" destId="{8282E8AE-8615-460E-8EEF-EB0D9DBA9CE2}" srcOrd="0" destOrd="0" presId="urn:microsoft.com/office/officeart/2005/8/layout/hList6"/>
    <dgm:cxn modelId="{C4BCF5EC-65FB-46E3-BC29-DD2E06ABF7D5}" srcId="{1FA8ED90-9CEF-43E5-9CE7-C60991761B11}" destId="{D4CF09DB-9F47-435C-816D-58237D49259F}" srcOrd="2" destOrd="0" parTransId="{6710F6AD-DBEB-4F62-B4CF-726B1173F4CC}" sibTransId="{61A4FABF-222C-4588-933A-9F2CC7B5DBFD}"/>
    <dgm:cxn modelId="{7C6B7BF0-B27A-4DAE-A2AF-98B56961AA2F}" srcId="{1FA8ED90-9CEF-43E5-9CE7-C60991761B11}" destId="{53634F7F-F20B-48A1-A45B-B6A9D2033F30}" srcOrd="3" destOrd="0" parTransId="{B1EC22C2-7FC9-4ED1-B179-1AFEFEF7C99A}" sibTransId="{8E58E0F1-83B5-4C9A-A7FE-836B45350E72}"/>
    <dgm:cxn modelId="{339100FD-6393-489D-8AAC-3DD42CC50155}" srcId="{1FA8ED90-9CEF-43E5-9CE7-C60991761B11}" destId="{C274EEB2-6D81-4D23-BFB6-D203189F1418}" srcOrd="4" destOrd="0" parTransId="{EADE9992-2A71-47F7-8CA5-F1DEBA53C3CF}" sibTransId="{BFE18A4F-FAB6-40A2-8F7E-CC0A9610AFE5}"/>
    <dgm:cxn modelId="{611448D6-0DC8-450B-9E8A-FE27AC205472}" type="presParOf" srcId="{26E11E22-8CF0-467C-86A2-8991731312F7}" destId="{2B7B9FAC-215B-4196-9885-5D08395F14C9}" srcOrd="0" destOrd="0" presId="urn:microsoft.com/office/officeart/2005/8/layout/hList6"/>
    <dgm:cxn modelId="{4FAD738B-DA85-448F-98BB-BD30DFBFC560}" type="presParOf" srcId="{26E11E22-8CF0-467C-86A2-8991731312F7}" destId="{CA97F106-20AD-4775-B5FE-FF384C0D05CE}" srcOrd="1" destOrd="0" presId="urn:microsoft.com/office/officeart/2005/8/layout/hList6"/>
    <dgm:cxn modelId="{C3526089-2345-48C0-ABED-BCDE811B8252}" type="presParOf" srcId="{26E11E22-8CF0-467C-86A2-8991731312F7}" destId="{8282E8AE-8615-460E-8EEF-EB0D9DBA9CE2}" srcOrd="2" destOrd="0" presId="urn:microsoft.com/office/officeart/2005/8/layout/hList6"/>
    <dgm:cxn modelId="{614A20E9-AD83-466B-98B4-8EFF106FD4E5}" type="presParOf" srcId="{26E11E22-8CF0-467C-86A2-8991731312F7}" destId="{7AAF42D5-3B16-458D-AD99-B4C5B9261CDE}" srcOrd="3" destOrd="0" presId="urn:microsoft.com/office/officeart/2005/8/layout/hList6"/>
    <dgm:cxn modelId="{EB0C772C-421E-4F80-8EF0-514B645F3BD4}" type="presParOf" srcId="{26E11E22-8CF0-467C-86A2-8991731312F7}" destId="{E5B8C374-5150-4D78-B1B7-C62F5D061DD0}" srcOrd="4" destOrd="0" presId="urn:microsoft.com/office/officeart/2005/8/layout/hList6"/>
    <dgm:cxn modelId="{EB55C667-A66E-4D3B-AEFD-DA017103506A}" type="presParOf" srcId="{26E11E22-8CF0-467C-86A2-8991731312F7}" destId="{C7B73A46-B4AA-4EF2-BDA4-032152D23B13}" srcOrd="5" destOrd="0" presId="urn:microsoft.com/office/officeart/2005/8/layout/hList6"/>
    <dgm:cxn modelId="{4B0103BE-A9FB-4DBF-A4EA-A8684E64A753}" type="presParOf" srcId="{26E11E22-8CF0-467C-86A2-8991731312F7}" destId="{A06D5FF5-F31A-49C1-A8F8-8E9C2FA0B378}" srcOrd="6" destOrd="0" presId="urn:microsoft.com/office/officeart/2005/8/layout/hList6"/>
    <dgm:cxn modelId="{7A354562-F000-44F7-BD13-6183508D1B6A}" type="presParOf" srcId="{26E11E22-8CF0-467C-86A2-8991731312F7}" destId="{4980E77E-F8D6-4968-9A4F-8EFAF6E93EEA}" srcOrd="7" destOrd="0" presId="urn:microsoft.com/office/officeart/2005/8/layout/hList6"/>
    <dgm:cxn modelId="{7850439B-AFD8-4C35-94AF-EAC3C4514649}" type="presParOf" srcId="{26E11E22-8CF0-467C-86A2-8991731312F7}" destId="{AAD98BAB-D651-4E36-AEE3-935D8605AE24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666093E-9CD4-430C-A9C6-9631B762ED93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2E9ACF0-8661-4E5A-B9B0-D11EEB81287F}">
      <dgm:prSet/>
      <dgm:spPr/>
      <dgm:t>
        <a:bodyPr/>
        <a:lstStyle/>
        <a:p>
          <a:r>
            <a:rPr lang="tr-TR" b="1" i="0" baseline="0">
              <a:solidFill>
                <a:schemeClr val="tx1"/>
              </a:solidFill>
            </a:rPr>
            <a:t>Üniversitelerde kalite kültürünü</a:t>
          </a:r>
          <a:r>
            <a:rPr lang="tr-TR" b="0" i="0" baseline="0">
              <a:solidFill>
                <a:schemeClr val="tx1"/>
              </a:solidFill>
            </a:rPr>
            <a:t> geliştirmek</a:t>
          </a:r>
          <a:endParaRPr lang="en-US">
            <a:solidFill>
              <a:schemeClr val="tx1"/>
            </a:solidFill>
          </a:endParaRPr>
        </a:p>
      </dgm:t>
    </dgm:pt>
    <dgm:pt modelId="{D2724EAF-01A0-4B9C-8DA3-FD12A39F1F2D}" type="parTrans" cxnId="{E2DB287B-8588-4478-9121-12B890E43CD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7293493-DC59-4C83-AF8E-57715F733E50}" type="sibTrans" cxnId="{E2DB287B-8588-4478-9121-12B890E43CD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480F9A9-B931-4023-9450-CE8C48B3F26F}">
      <dgm:prSet/>
      <dgm:spPr/>
      <dgm:t>
        <a:bodyPr/>
        <a:lstStyle/>
        <a:p>
          <a:r>
            <a:rPr lang="tr-TR" b="1" i="0" baseline="0">
              <a:solidFill>
                <a:schemeClr val="tx1"/>
              </a:solidFill>
            </a:rPr>
            <a:t>Kurumsal akreditasyon</a:t>
          </a:r>
          <a:r>
            <a:rPr lang="tr-TR" b="0" i="0" baseline="0">
              <a:solidFill>
                <a:schemeClr val="tx1"/>
              </a:solidFill>
            </a:rPr>
            <a:t> süreçlerini yürütmek</a:t>
          </a:r>
          <a:endParaRPr lang="en-US">
            <a:solidFill>
              <a:schemeClr val="tx1"/>
            </a:solidFill>
          </a:endParaRPr>
        </a:p>
      </dgm:t>
    </dgm:pt>
    <dgm:pt modelId="{3BB053ED-6A3A-4CBC-855C-EF6285374E87}" type="parTrans" cxnId="{66CFAABA-8724-4DBF-903B-F2226BD833B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420BA0A-8214-4A19-B7E2-7E62097C0521}" type="sibTrans" cxnId="{66CFAABA-8724-4DBF-903B-F2226BD833B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27DB44F-2B62-4971-BB7E-B847D06D1FA5}">
      <dgm:prSet/>
      <dgm:spPr/>
      <dgm:t>
        <a:bodyPr/>
        <a:lstStyle/>
        <a:p>
          <a:r>
            <a:rPr lang="tr-TR" b="0" i="0" baseline="0">
              <a:solidFill>
                <a:schemeClr val="tx1"/>
              </a:solidFill>
            </a:rPr>
            <a:t>Üniversitelerin </a:t>
          </a:r>
          <a:r>
            <a:rPr lang="tr-TR" b="1" i="0" baseline="0">
              <a:solidFill>
                <a:schemeClr val="tx1"/>
              </a:solidFill>
            </a:rPr>
            <a:t>iç kalite güvence sistemlerini</a:t>
          </a:r>
          <a:r>
            <a:rPr lang="tr-TR" b="0" i="0" baseline="0">
              <a:solidFill>
                <a:schemeClr val="tx1"/>
              </a:solidFill>
            </a:rPr>
            <a:t> değerlendirmek</a:t>
          </a:r>
          <a:endParaRPr lang="en-US">
            <a:solidFill>
              <a:schemeClr val="tx1"/>
            </a:solidFill>
          </a:endParaRPr>
        </a:p>
      </dgm:t>
    </dgm:pt>
    <dgm:pt modelId="{9A376047-C1BD-4EAF-92BC-275AC076E06B}" type="parTrans" cxnId="{ADAD43CA-F2A2-4BDB-BC1C-E305BF342AB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A47F3A-D3EB-4837-8F62-34EEB0D60AEA}" type="sibTrans" cxnId="{ADAD43CA-F2A2-4BDB-BC1C-E305BF342AB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8FE15EF-0A76-4406-A933-DC2EF4A4A642}">
      <dgm:prSet/>
      <dgm:spPr/>
      <dgm:t>
        <a:bodyPr/>
        <a:lstStyle/>
        <a:p>
          <a:r>
            <a:rPr lang="tr-TR">
              <a:solidFill>
                <a:schemeClr val="tx1"/>
              </a:solidFill>
            </a:rPr>
            <a:t>Eğitim, araştırma ve toplumsal katkı alanlarında </a:t>
          </a:r>
          <a:r>
            <a:rPr lang="tr-TR" b="1">
              <a:solidFill>
                <a:schemeClr val="tx1"/>
              </a:solidFill>
            </a:rPr>
            <a:t>sürekli iyileştirmeyi teşvik etmek</a:t>
          </a:r>
          <a:endParaRPr lang="en-US">
            <a:solidFill>
              <a:schemeClr val="tx1"/>
            </a:solidFill>
          </a:endParaRPr>
        </a:p>
      </dgm:t>
    </dgm:pt>
    <dgm:pt modelId="{0D600E95-9320-4293-A2F7-D77735D62EFE}" type="parTrans" cxnId="{73A1116D-503B-411A-8C44-8C60F88FD47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34C7266-9696-4CA3-BF02-128F99C61565}" type="sibTrans" cxnId="{73A1116D-503B-411A-8C44-8C60F88FD47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E5BD27-E68C-4B42-A15D-0F192E709B1A}" type="pres">
      <dgm:prSet presAssocID="{D666093E-9CD4-430C-A9C6-9631B762ED93}" presName="outerComposite" presStyleCnt="0">
        <dgm:presLayoutVars>
          <dgm:chMax val="5"/>
          <dgm:dir/>
          <dgm:resizeHandles val="exact"/>
        </dgm:presLayoutVars>
      </dgm:prSet>
      <dgm:spPr/>
    </dgm:pt>
    <dgm:pt modelId="{2E7CE7E3-4884-46E5-9E97-B3F345AB7F16}" type="pres">
      <dgm:prSet presAssocID="{D666093E-9CD4-430C-A9C6-9631B762ED93}" presName="dummyMaxCanvas" presStyleCnt="0">
        <dgm:presLayoutVars/>
      </dgm:prSet>
      <dgm:spPr/>
    </dgm:pt>
    <dgm:pt modelId="{B6861FF7-B2CF-4BA8-94B8-3FB0A4215A67}" type="pres">
      <dgm:prSet presAssocID="{D666093E-9CD4-430C-A9C6-9631B762ED93}" presName="FourNodes_1" presStyleLbl="node1" presStyleIdx="0" presStyleCnt="4">
        <dgm:presLayoutVars>
          <dgm:bulletEnabled val="1"/>
        </dgm:presLayoutVars>
      </dgm:prSet>
      <dgm:spPr/>
    </dgm:pt>
    <dgm:pt modelId="{E3E03DCC-443E-46FA-8B7A-3FA9A4FD2C22}" type="pres">
      <dgm:prSet presAssocID="{D666093E-9CD4-430C-A9C6-9631B762ED93}" presName="FourNodes_2" presStyleLbl="node1" presStyleIdx="1" presStyleCnt="4">
        <dgm:presLayoutVars>
          <dgm:bulletEnabled val="1"/>
        </dgm:presLayoutVars>
      </dgm:prSet>
      <dgm:spPr/>
    </dgm:pt>
    <dgm:pt modelId="{E7ACF41D-E990-4F15-92ED-BC51FDEB52DA}" type="pres">
      <dgm:prSet presAssocID="{D666093E-9CD4-430C-A9C6-9631B762ED93}" presName="FourNodes_3" presStyleLbl="node1" presStyleIdx="2" presStyleCnt="4">
        <dgm:presLayoutVars>
          <dgm:bulletEnabled val="1"/>
        </dgm:presLayoutVars>
      </dgm:prSet>
      <dgm:spPr/>
    </dgm:pt>
    <dgm:pt modelId="{81E543C2-2C72-4EFA-B41F-7583E340817D}" type="pres">
      <dgm:prSet presAssocID="{D666093E-9CD4-430C-A9C6-9631B762ED93}" presName="FourNodes_4" presStyleLbl="node1" presStyleIdx="3" presStyleCnt="4">
        <dgm:presLayoutVars>
          <dgm:bulletEnabled val="1"/>
        </dgm:presLayoutVars>
      </dgm:prSet>
      <dgm:spPr/>
    </dgm:pt>
    <dgm:pt modelId="{11A51E69-B41F-4A92-BC58-87698A1273B2}" type="pres">
      <dgm:prSet presAssocID="{D666093E-9CD4-430C-A9C6-9631B762ED93}" presName="FourConn_1-2" presStyleLbl="fgAccFollowNode1" presStyleIdx="0" presStyleCnt="3">
        <dgm:presLayoutVars>
          <dgm:bulletEnabled val="1"/>
        </dgm:presLayoutVars>
      </dgm:prSet>
      <dgm:spPr/>
    </dgm:pt>
    <dgm:pt modelId="{E2F5B0F1-946A-438C-ACD5-1BD40A499085}" type="pres">
      <dgm:prSet presAssocID="{D666093E-9CD4-430C-A9C6-9631B762ED93}" presName="FourConn_2-3" presStyleLbl="fgAccFollowNode1" presStyleIdx="1" presStyleCnt="3">
        <dgm:presLayoutVars>
          <dgm:bulletEnabled val="1"/>
        </dgm:presLayoutVars>
      </dgm:prSet>
      <dgm:spPr/>
    </dgm:pt>
    <dgm:pt modelId="{5620BAC6-8610-48DF-AC67-4DAE716B8251}" type="pres">
      <dgm:prSet presAssocID="{D666093E-9CD4-430C-A9C6-9631B762ED93}" presName="FourConn_3-4" presStyleLbl="fgAccFollowNode1" presStyleIdx="2" presStyleCnt="3">
        <dgm:presLayoutVars>
          <dgm:bulletEnabled val="1"/>
        </dgm:presLayoutVars>
      </dgm:prSet>
      <dgm:spPr/>
    </dgm:pt>
    <dgm:pt modelId="{E33AE068-C68F-4672-9F15-F1382ECF41CF}" type="pres">
      <dgm:prSet presAssocID="{D666093E-9CD4-430C-A9C6-9631B762ED93}" presName="FourNodes_1_text" presStyleLbl="node1" presStyleIdx="3" presStyleCnt="4">
        <dgm:presLayoutVars>
          <dgm:bulletEnabled val="1"/>
        </dgm:presLayoutVars>
      </dgm:prSet>
      <dgm:spPr/>
    </dgm:pt>
    <dgm:pt modelId="{6527408B-A579-4824-A2D9-0B20DB49A23D}" type="pres">
      <dgm:prSet presAssocID="{D666093E-9CD4-430C-A9C6-9631B762ED93}" presName="FourNodes_2_text" presStyleLbl="node1" presStyleIdx="3" presStyleCnt="4">
        <dgm:presLayoutVars>
          <dgm:bulletEnabled val="1"/>
        </dgm:presLayoutVars>
      </dgm:prSet>
      <dgm:spPr/>
    </dgm:pt>
    <dgm:pt modelId="{98E50D85-EA18-4FF4-986A-479D5B86F50A}" type="pres">
      <dgm:prSet presAssocID="{D666093E-9CD4-430C-A9C6-9631B762ED93}" presName="FourNodes_3_text" presStyleLbl="node1" presStyleIdx="3" presStyleCnt="4">
        <dgm:presLayoutVars>
          <dgm:bulletEnabled val="1"/>
        </dgm:presLayoutVars>
      </dgm:prSet>
      <dgm:spPr/>
    </dgm:pt>
    <dgm:pt modelId="{6633DD2F-D64D-41AF-9285-84EE6C42CAE6}" type="pres">
      <dgm:prSet presAssocID="{D666093E-9CD4-430C-A9C6-9631B762ED9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FA62701-6245-490B-9DD5-44D74BFEC5D9}" type="presOf" srcId="{E7293493-DC59-4C83-AF8E-57715F733E50}" destId="{11A51E69-B41F-4A92-BC58-87698A1273B2}" srcOrd="0" destOrd="0" presId="urn:microsoft.com/office/officeart/2005/8/layout/vProcess5"/>
    <dgm:cxn modelId="{11620E1A-04F4-4B91-AC32-CF751C076D83}" type="presOf" srcId="{A1A47F3A-D3EB-4837-8F62-34EEB0D60AEA}" destId="{5620BAC6-8610-48DF-AC67-4DAE716B8251}" srcOrd="0" destOrd="0" presId="urn:microsoft.com/office/officeart/2005/8/layout/vProcess5"/>
    <dgm:cxn modelId="{6A721E35-B5FB-43B7-9CBD-8A10BCC578D2}" type="presOf" srcId="{A2E9ACF0-8661-4E5A-B9B0-D11EEB81287F}" destId="{B6861FF7-B2CF-4BA8-94B8-3FB0A4215A67}" srcOrd="0" destOrd="0" presId="urn:microsoft.com/office/officeart/2005/8/layout/vProcess5"/>
    <dgm:cxn modelId="{AC561962-22BB-4051-AE30-8DFF5CDB94C6}" type="presOf" srcId="{E8FE15EF-0A76-4406-A933-DC2EF4A4A642}" destId="{6633DD2F-D64D-41AF-9285-84EE6C42CAE6}" srcOrd="1" destOrd="0" presId="urn:microsoft.com/office/officeart/2005/8/layout/vProcess5"/>
    <dgm:cxn modelId="{73A1116D-503B-411A-8C44-8C60F88FD477}" srcId="{D666093E-9CD4-430C-A9C6-9631B762ED93}" destId="{E8FE15EF-0A76-4406-A933-DC2EF4A4A642}" srcOrd="3" destOrd="0" parTransId="{0D600E95-9320-4293-A2F7-D77735D62EFE}" sibTransId="{834C7266-9696-4CA3-BF02-128F99C61565}"/>
    <dgm:cxn modelId="{BB9AD84E-A1F5-46B6-9DFD-3AA38ED4EB54}" type="presOf" srcId="{7480F9A9-B931-4023-9450-CE8C48B3F26F}" destId="{6527408B-A579-4824-A2D9-0B20DB49A23D}" srcOrd="1" destOrd="0" presId="urn:microsoft.com/office/officeart/2005/8/layout/vProcess5"/>
    <dgm:cxn modelId="{DEDE5452-06FF-42BA-865E-1DBBD3391497}" type="presOf" srcId="{027DB44F-2B62-4971-BB7E-B847D06D1FA5}" destId="{E7ACF41D-E990-4F15-92ED-BC51FDEB52DA}" srcOrd="0" destOrd="0" presId="urn:microsoft.com/office/officeart/2005/8/layout/vProcess5"/>
    <dgm:cxn modelId="{7421A772-3DA4-432F-872B-B711CC05C3B4}" type="presOf" srcId="{027DB44F-2B62-4971-BB7E-B847D06D1FA5}" destId="{98E50D85-EA18-4FF4-986A-479D5B86F50A}" srcOrd="1" destOrd="0" presId="urn:microsoft.com/office/officeart/2005/8/layout/vProcess5"/>
    <dgm:cxn modelId="{E2DB287B-8588-4478-9121-12B890E43CD9}" srcId="{D666093E-9CD4-430C-A9C6-9631B762ED93}" destId="{A2E9ACF0-8661-4E5A-B9B0-D11EEB81287F}" srcOrd="0" destOrd="0" parTransId="{D2724EAF-01A0-4B9C-8DA3-FD12A39F1F2D}" sibTransId="{E7293493-DC59-4C83-AF8E-57715F733E50}"/>
    <dgm:cxn modelId="{70156C81-BCDC-4ED6-BD73-452946CE15CA}" type="presOf" srcId="{A420BA0A-8214-4A19-B7E2-7E62097C0521}" destId="{E2F5B0F1-946A-438C-ACD5-1BD40A499085}" srcOrd="0" destOrd="0" presId="urn:microsoft.com/office/officeart/2005/8/layout/vProcess5"/>
    <dgm:cxn modelId="{22B30784-2BB1-4E69-B78E-96DCF8372995}" type="presOf" srcId="{E8FE15EF-0A76-4406-A933-DC2EF4A4A642}" destId="{81E543C2-2C72-4EFA-B41F-7583E340817D}" srcOrd="0" destOrd="0" presId="urn:microsoft.com/office/officeart/2005/8/layout/vProcess5"/>
    <dgm:cxn modelId="{6DFD0895-5FCE-4C16-8A01-BC76A74D8037}" type="presOf" srcId="{D666093E-9CD4-430C-A9C6-9631B762ED93}" destId="{C6E5BD27-E68C-4B42-A15D-0F192E709B1A}" srcOrd="0" destOrd="0" presId="urn:microsoft.com/office/officeart/2005/8/layout/vProcess5"/>
    <dgm:cxn modelId="{8465F1B4-E240-47C1-89B6-3C321EFAF468}" type="presOf" srcId="{7480F9A9-B931-4023-9450-CE8C48B3F26F}" destId="{E3E03DCC-443E-46FA-8B7A-3FA9A4FD2C22}" srcOrd="0" destOrd="0" presId="urn:microsoft.com/office/officeart/2005/8/layout/vProcess5"/>
    <dgm:cxn modelId="{66CFAABA-8724-4DBF-903B-F2226BD833B8}" srcId="{D666093E-9CD4-430C-A9C6-9631B762ED93}" destId="{7480F9A9-B931-4023-9450-CE8C48B3F26F}" srcOrd="1" destOrd="0" parTransId="{3BB053ED-6A3A-4CBC-855C-EF6285374E87}" sibTransId="{A420BA0A-8214-4A19-B7E2-7E62097C0521}"/>
    <dgm:cxn modelId="{ADAD43CA-F2A2-4BDB-BC1C-E305BF342ABF}" srcId="{D666093E-9CD4-430C-A9C6-9631B762ED93}" destId="{027DB44F-2B62-4971-BB7E-B847D06D1FA5}" srcOrd="2" destOrd="0" parTransId="{9A376047-C1BD-4EAF-92BC-275AC076E06B}" sibTransId="{A1A47F3A-D3EB-4837-8F62-34EEB0D60AEA}"/>
    <dgm:cxn modelId="{741F20E9-7ADA-469E-BE34-6AFA2F6A1485}" type="presOf" srcId="{A2E9ACF0-8661-4E5A-B9B0-D11EEB81287F}" destId="{E33AE068-C68F-4672-9F15-F1382ECF41CF}" srcOrd="1" destOrd="0" presId="urn:microsoft.com/office/officeart/2005/8/layout/vProcess5"/>
    <dgm:cxn modelId="{D8EBDE7D-88E6-49B5-A4D9-B3DFE6D212EA}" type="presParOf" srcId="{C6E5BD27-E68C-4B42-A15D-0F192E709B1A}" destId="{2E7CE7E3-4884-46E5-9E97-B3F345AB7F16}" srcOrd="0" destOrd="0" presId="urn:microsoft.com/office/officeart/2005/8/layout/vProcess5"/>
    <dgm:cxn modelId="{1D5CD6ED-44E8-433E-A11F-D12E2A624901}" type="presParOf" srcId="{C6E5BD27-E68C-4B42-A15D-0F192E709B1A}" destId="{B6861FF7-B2CF-4BA8-94B8-3FB0A4215A67}" srcOrd="1" destOrd="0" presId="urn:microsoft.com/office/officeart/2005/8/layout/vProcess5"/>
    <dgm:cxn modelId="{80260B02-6821-43C4-B1A3-2625CE302080}" type="presParOf" srcId="{C6E5BD27-E68C-4B42-A15D-0F192E709B1A}" destId="{E3E03DCC-443E-46FA-8B7A-3FA9A4FD2C22}" srcOrd="2" destOrd="0" presId="urn:microsoft.com/office/officeart/2005/8/layout/vProcess5"/>
    <dgm:cxn modelId="{CDCC281F-A38E-44CB-AC43-975039CCFF1B}" type="presParOf" srcId="{C6E5BD27-E68C-4B42-A15D-0F192E709B1A}" destId="{E7ACF41D-E990-4F15-92ED-BC51FDEB52DA}" srcOrd="3" destOrd="0" presId="urn:microsoft.com/office/officeart/2005/8/layout/vProcess5"/>
    <dgm:cxn modelId="{0DD8FBFC-A802-4AF7-8FDF-EA10C7968C8C}" type="presParOf" srcId="{C6E5BD27-E68C-4B42-A15D-0F192E709B1A}" destId="{81E543C2-2C72-4EFA-B41F-7583E340817D}" srcOrd="4" destOrd="0" presId="urn:microsoft.com/office/officeart/2005/8/layout/vProcess5"/>
    <dgm:cxn modelId="{AB964A7B-22E7-436F-A0E1-010FD9C23BAC}" type="presParOf" srcId="{C6E5BD27-E68C-4B42-A15D-0F192E709B1A}" destId="{11A51E69-B41F-4A92-BC58-87698A1273B2}" srcOrd="5" destOrd="0" presId="urn:microsoft.com/office/officeart/2005/8/layout/vProcess5"/>
    <dgm:cxn modelId="{C2254DC4-0080-4F9C-A964-FD652C606F48}" type="presParOf" srcId="{C6E5BD27-E68C-4B42-A15D-0F192E709B1A}" destId="{E2F5B0F1-946A-438C-ACD5-1BD40A499085}" srcOrd="6" destOrd="0" presId="urn:microsoft.com/office/officeart/2005/8/layout/vProcess5"/>
    <dgm:cxn modelId="{A9BA750D-3D8D-43D7-BA8B-9283934C0B8A}" type="presParOf" srcId="{C6E5BD27-E68C-4B42-A15D-0F192E709B1A}" destId="{5620BAC6-8610-48DF-AC67-4DAE716B8251}" srcOrd="7" destOrd="0" presId="urn:microsoft.com/office/officeart/2005/8/layout/vProcess5"/>
    <dgm:cxn modelId="{93DBD233-32DE-47D3-A513-B0982A2204C7}" type="presParOf" srcId="{C6E5BD27-E68C-4B42-A15D-0F192E709B1A}" destId="{E33AE068-C68F-4672-9F15-F1382ECF41CF}" srcOrd="8" destOrd="0" presId="urn:microsoft.com/office/officeart/2005/8/layout/vProcess5"/>
    <dgm:cxn modelId="{1A64FF28-6050-4F5D-8C4F-D4A89D1DA3B9}" type="presParOf" srcId="{C6E5BD27-E68C-4B42-A15D-0F192E709B1A}" destId="{6527408B-A579-4824-A2D9-0B20DB49A23D}" srcOrd="9" destOrd="0" presId="urn:microsoft.com/office/officeart/2005/8/layout/vProcess5"/>
    <dgm:cxn modelId="{9D7A3D22-0296-4195-9224-811CE62E7E79}" type="presParOf" srcId="{C6E5BD27-E68C-4B42-A15D-0F192E709B1A}" destId="{98E50D85-EA18-4FF4-986A-479D5B86F50A}" srcOrd="10" destOrd="0" presId="urn:microsoft.com/office/officeart/2005/8/layout/vProcess5"/>
    <dgm:cxn modelId="{79E3787B-EE92-48A4-BF73-DE9BDAB61512}" type="presParOf" srcId="{C6E5BD27-E68C-4B42-A15D-0F192E709B1A}" destId="{6633DD2F-D64D-41AF-9285-84EE6C42CAE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12059-25AB-4E98-BFD8-1830C3BE4C6E}">
      <dsp:nvSpPr>
        <dsp:cNvPr id="0" name=""/>
        <dsp:cNvSpPr/>
      </dsp:nvSpPr>
      <dsp:spPr>
        <a:xfrm>
          <a:off x="0" y="462"/>
          <a:ext cx="10058399" cy="10814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CA9D1-A450-4FBA-AC79-C3CAB040FD27}">
      <dsp:nvSpPr>
        <dsp:cNvPr id="0" name=""/>
        <dsp:cNvSpPr/>
      </dsp:nvSpPr>
      <dsp:spPr>
        <a:xfrm>
          <a:off x="327145" y="243793"/>
          <a:ext cx="594810" cy="5948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BF542-B59D-4834-97CC-F8760AB1E08B}">
      <dsp:nvSpPr>
        <dsp:cNvPr id="0" name=""/>
        <dsp:cNvSpPr/>
      </dsp:nvSpPr>
      <dsp:spPr>
        <a:xfrm>
          <a:off x="1249101" y="462"/>
          <a:ext cx="8809298" cy="1081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56" tIns="114456" rIns="114456" bIns="11445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solidFill>
                <a:schemeClr val="tx1"/>
              </a:solidFill>
            </a:rPr>
            <a:t>Her bölümün </a:t>
          </a:r>
          <a:r>
            <a:rPr lang="tr-TR" sz="2400" b="1" kern="1200" dirty="0">
              <a:solidFill>
                <a:schemeClr val="tx1"/>
              </a:solidFill>
            </a:rPr>
            <a:t>mezunlarının</a:t>
          </a:r>
          <a:r>
            <a:rPr lang="tr-TR" sz="2400" kern="1200" dirty="0">
              <a:solidFill>
                <a:schemeClr val="tx1"/>
              </a:solidFill>
            </a:rPr>
            <a:t> hangi bilgi, beceri ve yetkinliklere sahip olacağı tanımlanır.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249101" y="462"/>
        <a:ext cx="8809298" cy="1081473"/>
      </dsp:txXfrm>
    </dsp:sp>
    <dsp:sp modelId="{57FE542B-17E4-46C2-A015-81F874E9C19A}">
      <dsp:nvSpPr>
        <dsp:cNvPr id="0" name=""/>
        <dsp:cNvSpPr/>
      </dsp:nvSpPr>
      <dsp:spPr>
        <a:xfrm>
          <a:off x="0" y="1352303"/>
          <a:ext cx="10058399" cy="10814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DBA3F-DD81-46EC-948B-E9F9C42EE5F2}">
      <dsp:nvSpPr>
        <dsp:cNvPr id="0" name=""/>
        <dsp:cNvSpPr/>
      </dsp:nvSpPr>
      <dsp:spPr>
        <a:xfrm>
          <a:off x="327145" y="1595634"/>
          <a:ext cx="594810" cy="5948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DA01A-7C6C-44D2-BDDF-DA163AF71ADC}">
      <dsp:nvSpPr>
        <dsp:cNvPr id="0" name=""/>
        <dsp:cNvSpPr/>
      </dsp:nvSpPr>
      <dsp:spPr>
        <a:xfrm>
          <a:off x="1249101" y="1352303"/>
          <a:ext cx="8809298" cy="1081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56" tIns="114456" rIns="114456" bIns="11445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>
              <a:solidFill>
                <a:schemeClr val="tx1"/>
              </a:solidFill>
            </a:rPr>
            <a:t>Müfredat bu çıktılara göre yapılandırılır.</a:t>
          </a:r>
          <a:endParaRPr lang="en-US" sz="2400" kern="1200">
            <a:solidFill>
              <a:schemeClr val="tx1"/>
            </a:solidFill>
          </a:endParaRPr>
        </a:p>
      </dsp:txBody>
      <dsp:txXfrm>
        <a:off x="1249101" y="1352303"/>
        <a:ext cx="8809298" cy="1081473"/>
      </dsp:txXfrm>
    </dsp:sp>
    <dsp:sp modelId="{485DB9B4-9654-4439-A8CD-B3DA0CD76445}">
      <dsp:nvSpPr>
        <dsp:cNvPr id="0" name=""/>
        <dsp:cNvSpPr/>
      </dsp:nvSpPr>
      <dsp:spPr>
        <a:xfrm>
          <a:off x="0" y="2704144"/>
          <a:ext cx="10058399" cy="10814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AABA2-8E01-41C5-AC31-6B622E603F08}">
      <dsp:nvSpPr>
        <dsp:cNvPr id="0" name=""/>
        <dsp:cNvSpPr/>
      </dsp:nvSpPr>
      <dsp:spPr>
        <a:xfrm>
          <a:off x="327145" y="2947476"/>
          <a:ext cx="594810" cy="5948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0BEEB-AB53-4FB7-A56A-748C6A8BC945}">
      <dsp:nvSpPr>
        <dsp:cNvPr id="0" name=""/>
        <dsp:cNvSpPr/>
      </dsp:nvSpPr>
      <dsp:spPr>
        <a:xfrm>
          <a:off x="1249101" y="2704144"/>
          <a:ext cx="8809298" cy="1081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456" tIns="114456" rIns="114456" bIns="11445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>
              <a:solidFill>
                <a:schemeClr val="tx1"/>
              </a:solidFill>
            </a:rPr>
            <a:t>Öğrenci başarısı </a:t>
          </a:r>
          <a:r>
            <a:rPr lang="tr-TR" sz="2400" b="1" kern="1200">
              <a:solidFill>
                <a:schemeClr val="tx1"/>
              </a:solidFill>
            </a:rPr>
            <a:t>öğrenme çıktılarına</a:t>
          </a:r>
          <a:r>
            <a:rPr lang="tr-TR" sz="2400" kern="1200">
              <a:solidFill>
                <a:schemeClr val="tx1"/>
              </a:solidFill>
            </a:rPr>
            <a:t> göre izlenir ve değerlendirilir.</a:t>
          </a:r>
          <a:endParaRPr lang="en-US" sz="2400" kern="1200">
            <a:solidFill>
              <a:schemeClr val="tx1"/>
            </a:solidFill>
          </a:endParaRPr>
        </a:p>
      </dsp:txBody>
      <dsp:txXfrm>
        <a:off x="1249101" y="2704144"/>
        <a:ext cx="8809298" cy="108147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C347F-DB9E-419A-9009-0DA204C413D0}">
      <dsp:nvSpPr>
        <dsp:cNvPr id="0" name=""/>
        <dsp:cNvSpPr/>
      </dsp:nvSpPr>
      <dsp:spPr>
        <a:xfrm>
          <a:off x="1302316" y="722091"/>
          <a:ext cx="1540579" cy="15405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2836F-536A-4853-9DFE-75F60D4B257A}">
      <dsp:nvSpPr>
        <dsp:cNvPr id="0" name=""/>
        <dsp:cNvSpPr/>
      </dsp:nvSpPr>
      <dsp:spPr>
        <a:xfrm>
          <a:off x="360851" y="2685618"/>
          <a:ext cx="3423509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Üniversitenin ulusal ve uluslararası </a:t>
          </a:r>
          <a:r>
            <a:rPr lang="tr-TR" sz="2000" b="1" kern="1200" dirty="0"/>
            <a:t>güvenilirliğini artırır.</a:t>
          </a:r>
          <a:endParaRPr lang="en-US" sz="2000" kern="1200" dirty="0"/>
        </a:p>
      </dsp:txBody>
      <dsp:txXfrm>
        <a:off x="360851" y="2685618"/>
        <a:ext cx="3423509" cy="855000"/>
      </dsp:txXfrm>
    </dsp:sp>
    <dsp:sp modelId="{73030E43-61DE-4920-8F39-F5232DAA2932}">
      <dsp:nvSpPr>
        <dsp:cNvPr id="0" name=""/>
        <dsp:cNvSpPr/>
      </dsp:nvSpPr>
      <dsp:spPr>
        <a:xfrm>
          <a:off x="5324939" y="722091"/>
          <a:ext cx="1540579" cy="15405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0495F-16B7-49FB-AE22-668959736F22}">
      <dsp:nvSpPr>
        <dsp:cNvPr id="0" name=""/>
        <dsp:cNvSpPr/>
      </dsp:nvSpPr>
      <dsp:spPr>
        <a:xfrm>
          <a:off x="4383474" y="2685618"/>
          <a:ext cx="3423509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Öğrenci merkezli eğitim </a:t>
          </a:r>
          <a:r>
            <a:rPr lang="tr-TR" sz="2000" kern="1200" dirty="0"/>
            <a:t>süreçlerinin iyileştirilmesini sağlar.</a:t>
          </a:r>
          <a:endParaRPr lang="en-US" sz="2000" kern="1200" dirty="0"/>
        </a:p>
      </dsp:txBody>
      <dsp:txXfrm>
        <a:off x="4383474" y="2685618"/>
        <a:ext cx="3423509" cy="855000"/>
      </dsp:txXfrm>
    </dsp:sp>
    <dsp:sp modelId="{ADC7F706-8D43-4C0B-80F3-839AC6F66E4D}">
      <dsp:nvSpPr>
        <dsp:cNvPr id="0" name=""/>
        <dsp:cNvSpPr/>
      </dsp:nvSpPr>
      <dsp:spPr>
        <a:xfrm>
          <a:off x="9347563" y="722091"/>
          <a:ext cx="1540579" cy="15405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9AA37-AD59-42CE-ADEA-DAA6FE9C2485}">
      <dsp:nvSpPr>
        <dsp:cNvPr id="0" name=""/>
        <dsp:cNvSpPr/>
      </dsp:nvSpPr>
      <dsp:spPr>
        <a:xfrm>
          <a:off x="8406098" y="2685618"/>
          <a:ext cx="3423509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Kurumun güçlü ve gelişmeye açık yönlerini ortaya çıkarır.</a:t>
          </a:r>
          <a:endParaRPr lang="en-US" sz="2000" kern="1200" dirty="0"/>
        </a:p>
      </dsp:txBody>
      <dsp:txXfrm>
        <a:off x="8406098" y="2685618"/>
        <a:ext cx="3423509" cy="855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1FD75-1635-4514-9530-89E1B15B0DD1}">
      <dsp:nvSpPr>
        <dsp:cNvPr id="0" name=""/>
        <dsp:cNvSpPr/>
      </dsp:nvSpPr>
      <dsp:spPr>
        <a:xfrm>
          <a:off x="0" y="0"/>
          <a:ext cx="5873828" cy="15154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solidFill>
                <a:schemeClr val="tx1"/>
              </a:solidFill>
            </a:rPr>
            <a:t>Geri bildirimler “Kontrol et-Önlem al” aşamalarının temel girdisidir.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44385" y="44385"/>
        <a:ext cx="4238565" cy="1426657"/>
      </dsp:txXfrm>
    </dsp:sp>
    <dsp:sp modelId="{42C43D45-7B5D-4419-83C8-B266DF2EDB32}">
      <dsp:nvSpPr>
        <dsp:cNvPr id="0" name=""/>
        <dsp:cNvSpPr/>
      </dsp:nvSpPr>
      <dsp:spPr>
        <a:xfrm>
          <a:off x="518279" y="1767998"/>
          <a:ext cx="5873828" cy="1515427"/>
        </a:xfrm>
        <a:prstGeom prst="roundRect">
          <a:avLst>
            <a:gd name="adj" fmla="val 10000"/>
          </a:avLst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solidFill>
                <a:schemeClr val="tx1"/>
              </a:solidFill>
            </a:rPr>
            <a:t>Öğrenciler bağımsız bir oturumda </a:t>
          </a:r>
          <a:r>
            <a:rPr lang="tr-TR" sz="2800" b="1" kern="1200" dirty="0">
              <a:solidFill>
                <a:schemeClr val="tx1"/>
              </a:solidFill>
            </a:rPr>
            <a:t>heyet ile görüşme yapar.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62664" y="1812383"/>
        <a:ext cx="4281752" cy="1426657"/>
      </dsp:txXfrm>
    </dsp:sp>
    <dsp:sp modelId="{47E0C007-7241-4C14-BAA4-6CD1D9895337}">
      <dsp:nvSpPr>
        <dsp:cNvPr id="0" name=""/>
        <dsp:cNvSpPr/>
      </dsp:nvSpPr>
      <dsp:spPr>
        <a:xfrm>
          <a:off x="1036558" y="3535997"/>
          <a:ext cx="5873828" cy="1515427"/>
        </a:xfrm>
        <a:prstGeom prst="roundRect">
          <a:avLst>
            <a:gd name="adj" fmla="val 10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solidFill>
                <a:schemeClr val="tx1"/>
              </a:solidFill>
            </a:rPr>
            <a:t>Öğrenci deneyimleri kalite raporunun önemli bir parçasıdır.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080943" y="3580382"/>
        <a:ext cx="4281752" cy="1426657"/>
      </dsp:txXfrm>
    </dsp:sp>
    <dsp:sp modelId="{D3BB5B64-7676-4A68-A2A9-33F06556071B}">
      <dsp:nvSpPr>
        <dsp:cNvPr id="0" name=""/>
        <dsp:cNvSpPr/>
      </dsp:nvSpPr>
      <dsp:spPr>
        <a:xfrm>
          <a:off x="4888801" y="1149199"/>
          <a:ext cx="985027" cy="98502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chemeClr val="tx1"/>
            </a:solidFill>
          </a:endParaRPr>
        </a:p>
      </dsp:txBody>
      <dsp:txXfrm>
        <a:off x="5110432" y="1149199"/>
        <a:ext cx="541765" cy="741233"/>
      </dsp:txXfrm>
    </dsp:sp>
    <dsp:sp modelId="{B12DF49D-4F37-4878-8B4F-3ECD09BB38C6}">
      <dsp:nvSpPr>
        <dsp:cNvPr id="0" name=""/>
        <dsp:cNvSpPr/>
      </dsp:nvSpPr>
      <dsp:spPr>
        <a:xfrm>
          <a:off x="5407080" y="2907095"/>
          <a:ext cx="985027" cy="98502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47198"/>
            <a:satOff val="-23816"/>
            <a:lumOff val="-251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47198"/>
              <a:satOff val="-23816"/>
              <a:lumOff val="-25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3600" kern="1200"/>
        </a:p>
      </dsp:txBody>
      <dsp:txXfrm>
        <a:off x="5628711" y="2907095"/>
        <a:ext cx="541765" cy="7412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B30A3-2063-432C-A5B2-14504C3529D2}">
      <dsp:nvSpPr>
        <dsp:cNvPr id="0" name=""/>
        <dsp:cNvSpPr/>
      </dsp:nvSpPr>
      <dsp:spPr>
        <a:xfrm>
          <a:off x="616949" y="144179"/>
          <a:ext cx="1818562" cy="181856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AD7E8-975A-4831-84E0-2CC8A80979CB}">
      <dsp:nvSpPr>
        <dsp:cNvPr id="0" name=""/>
        <dsp:cNvSpPr/>
      </dsp:nvSpPr>
      <dsp:spPr>
        <a:xfrm>
          <a:off x="1004512" y="53174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2F6C5-91D9-491F-B1BF-BB12FC0ADC69}">
      <dsp:nvSpPr>
        <dsp:cNvPr id="0" name=""/>
        <dsp:cNvSpPr/>
      </dsp:nvSpPr>
      <dsp:spPr>
        <a:xfrm>
          <a:off x="35606" y="2529180"/>
          <a:ext cx="2981250" cy="135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2000" kern="1200" cap="none" dirty="0"/>
            <a:t>Her Dersin Kazanımları Program Çıktılarıyla İlişkilendirilir 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2000" kern="1200" cap="none" dirty="0"/>
            <a:t>(LO–PO Matrisi).</a:t>
          </a:r>
          <a:endParaRPr lang="en-US" sz="2000" kern="1200" cap="none" dirty="0"/>
        </a:p>
      </dsp:txBody>
      <dsp:txXfrm>
        <a:off x="35606" y="2529180"/>
        <a:ext cx="2981250" cy="1350000"/>
      </dsp:txXfrm>
    </dsp:sp>
    <dsp:sp modelId="{F4F25510-97F3-48AA-BD8A-620A29F24DE9}">
      <dsp:nvSpPr>
        <dsp:cNvPr id="0" name=""/>
        <dsp:cNvSpPr/>
      </dsp:nvSpPr>
      <dsp:spPr>
        <a:xfrm>
          <a:off x="4119918" y="144179"/>
          <a:ext cx="1818562" cy="181856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D02F9E-6811-4F13-B7CF-87A0AEB11E63}">
      <dsp:nvSpPr>
        <dsp:cNvPr id="0" name=""/>
        <dsp:cNvSpPr/>
      </dsp:nvSpPr>
      <dsp:spPr>
        <a:xfrm>
          <a:off x="4507481" y="53174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B8B052-447F-40B8-A130-C6DD27A03E1B}">
      <dsp:nvSpPr>
        <dsp:cNvPr id="0" name=""/>
        <dsp:cNvSpPr/>
      </dsp:nvSpPr>
      <dsp:spPr>
        <a:xfrm>
          <a:off x="3538574" y="2529180"/>
          <a:ext cx="2981250" cy="135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2000" kern="1200" cap="none" dirty="0"/>
            <a:t>Ders İçerikleri, AKTS Yükü, Değerlendirme Yöntemleri Belirli Standartlara Göre Tanımlanır.</a:t>
          </a:r>
          <a:endParaRPr lang="en-US" sz="2000" kern="1200" cap="none" dirty="0"/>
        </a:p>
      </dsp:txBody>
      <dsp:txXfrm>
        <a:off x="3538574" y="2529180"/>
        <a:ext cx="2981250" cy="1350000"/>
      </dsp:txXfrm>
    </dsp:sp>
    <dsp:sp modelId="{A21A7A96-6119-4C70-9D6B-457CDFB5EB48}">
      <dsp:nvSpPr>
        <dsp:cNvPr id="0" name=""/>
        <dsp:cNvSpPr/>
      </dsp:nvSpPr>
      <dsp:spPr>
        <a:xfrm>
          <a:off x="7622887" y="144179"/>
          <a:ext cx="1818562" cy="181856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825B-8099-4A6C-AC5A-FD9E64FC2554}">
      <dsp:nvSpPr>
        <dsp:cNvPr id="0" name=""/>
        <dsp:cNvSpPr/>
      </dsp:nvSpPr>
      <dsp:spPr>
        <a:xfrm>
          <a:off x="8010450" y="53174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99464-35AE-4D97-901D-5E32796D2580}">
      <dsp:nvSpPr>
        <dsp:cNvPr id="0" name=""/>
        <dsp:cNvSpPr/>
      </dsp:nvSpPr>
      <dsp:spPr>
        <a:xfrm>
          <a:off x="7041543" y="2529180"/>
          <a:ext cx="2981250" cy="135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2000" kern="1200" cap="none" dirty="0"/>
            <a:t>Müfredat Her Yıl Gözden Geçirilir Ve İyileştirilir.</a:t>
          </a:r>
          <a:endParaRPr lang="en-US" sz="2000" kern="1200" cap="none" dirty="0"/>
        </a:p>
      </dsp:txBody>
      <dsp:txXfrm>
        <a:off x="7041543" y="2529180"/>
        <a:ext cx="2981250" cy="135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108F3-4F0E-47BD-AE6D-4A5B8ECEF9BA}">
      <dsp:nvSpPr>
        <dsp:cNvPr id="0" name=""/>
        <dsp:cNvSpPr/>
      </dsp:nvSpPr>
      <dsp:spPr>
        <a:xfrm>
          <a:off x="0" y="845551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D7BCA-0E9D-4B04-9CFE-807A6E70843D}">
      <dsp:nvSpPr>
        <dsp:cNvPr id="0" name=""/>
        <dsp:cNvSpPr/>
      </dsp:nvSpPr>
      <dsp:spPr>
        <a:xfrm>
          <a:off x="314325" y="114416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Ara sınav, final, ödev, proje ve uygulama çalışmalarıyla çok bileşenli ölçme yapılır.</a:t>
          </a:r>
          <a:endParaRPr lang="en-US" sz="2200" kern="1200"/>
        </a:p>
      </dsp:txBody>
      <dsp:txXfrm>
        <a:off x="366939" y="1196774"/>
        <a:ext cx="2723696" cy="1691139"/>
      </dsp:txXfrm>
    </dsp:sp>
    <dsp:sp modelId="{3575FC23-01AC-4079-9775-8E8FC042B7FD}">
      <dsp:nvSpPr>
        <dsp:cNvPr id="0" name=""/>
        <dsp:cNvSpPr/>
      </dsp:nvSpPr>
      <dsp:spPr>
        <a:xfrm>
          <a:off x="3457574" y="845551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A67C9-7FA7-48C4-910D-734B8B5E29AE}">
      <dsp:nvSpPr>
        <dsp:cNvPr id="0" name=""/>
        <dsp:cNvSpPr/>
      </dsp:nvSpPr>
      <dsp:spPr>
        <a:xfrm>
          <a:off x="3771899" y="114416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Değerlendirme kriterleri öğrencilere dönem başında açık şekilde bildirilir.</a:t>
          </a:r>
          <a:endParaRPr lang="en-US" sz="2200" kern="1200"/>
        </a:p>
      </dsp:txBody>
      <dsp:txXfrm>
        <a:off x="3824513" y="1196774"/>
        <a:ext cx="2723696" cy="1691139"/>
      </dsp:txXfrm>
    </dsp:sp>
    <dsp:sp modelId="{99C2A4E5-9967-400A-80E7-0603529C4C6B}">
      <dsp:nvSpPr>
        <dsp:cNvPr id="0" name=""/>
        <dsp:cNvSpPr/>
      </dsp:nvSpPr>
      <dsp:spPr>
        <a:xfrm>
          <a:off x="6915149" y="845551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FDFA3-D8EF-4126-80E6-7C58E9CD5A54}">
      <dsp:nvSpPr>
        <dsp:cNvPr id="0" name=""/>
        <dsp:cNvSpPr/>
      </dsp:nvSpPr>
      <dsp:spPr>
        <a:xfrm>
          <a:off x="7229475" y="114416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PO’ya ulaşma oranı her yıl hesaplanır ve kalite iyileştirmelerine girdi sağlar.</a:t>
          </a:r>
          <a:endParaRPr lang="en-US" sz="2200" kern="1200" dirty="0"/>
        </a:p>
      </dsp:txBody>
      <dsp:txXfrm>
        <a:off x="7282089" y="1196774"/>
        <a:ext cx="2723696" cy="16911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19630-EB84-4A37-8535-896344D439A5}">
      <dsp:nvSpPr>
        <dsp:cNvPr id="0" name=""/>
        <dsp:cNvSpPr/>
      </dsp:nvSpPr>
      <dsp:spPr>
        <a:xfrm>
          <a:off x="0" y="0"/>
          <a:ext cx="5778023" cy="25424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>
              <a:solidFill>
                <a:schemeClr val="tx1"/>
              </a:solidFill>
            </a:rPr>
            <a:t>Öğrencinin akademik sürecini düzenli takip eden danışman sistemi.</a:t>
          </a:r>
          <a:endParaRPr lang="en-US" sz="2400" kern="1200">
            <a:solidFill>
              <a:schemeClr val="tx1"/>
            </a:solidFill>
          </a:endParaRPr>
        </a:p>
      </dsp:txBody>
      <dsp:txXfrm>
        <a:off x="74466" y="74466"/>
        <a:ext cx="3150192" cy="2393528"/>
      </dsp:txXfrm>
    </dsp:sp>
    <dsp:sp modelId="{534197FC-8F11-413D-B380-00369B95A153}">
      <dsp:nvSpPr>
        <dsp:cNvPr id="0" name=""/>
        <dsp:cNvSpPr/>
      </dsp:nvSpPr>
      <dsp:spPr>
        <a:xfrm>
          <a:off x="1019651" y="3107451"/>
          <a:ext cx="5778023" cy="25424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solidFill>
                <a:schemeClr val="tx1"/>
              </a:solidFill>
            </a:rPr>
            <a:t>Ders seçimi, akademik başarı, çift anadal/</a:t>
          </a:r>
          <a:r>
            <a:rPr lang="tr-TR" sz="2400" kern="1200" dirty="0" err="1">
              <a:solidFill>
                <a:schemeClr val="tx1"/>
              </a:solidFill>
            </a:rPr>
            <a:t>yandal</a:t>
          </a:r>
          <a:r>
            <a:rPr lang="tr-TR" sz="2400" kern="1200" dirty="0">
              <a:solidFill>
                <a:schemeClr val="tx1"/>
              </a:solidFill>
            </a:rPr>
            <a:t> süreçleri, genel ilerleme için yönlendirme.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094117" y="3181917"/>
        <a:ext cx="2956841" cy="2393528"/>
      </dsp:txXfrm>
    </dsp:sp>
    <dsp:sp modelId="{0A2C2C66-0996-414C-B733-49964875AD43}">
      <dsp:nvSpPr>
        <dsp:cNvPr id="0" name=""/>
        <dsp:cNvSpPr/>
      </dsp:nvSpPr>
      <dsp:spPr>
        <a:xfrm>
          <a:off x="4125424" y="1998656"/>
          <a:ext cx="1652599" cy="165259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chemeClr val="tx1"/>
            </a:solidFill>
          </a:endParaRPr>
        </a:p>
      </dsp:txBody>
      <dsp:txXfrm>
        <a:off x="4497259" y="1998656"/>
        <a:ext cx="908929" cy="12435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3A357-8520-40B9-9072-3C531A80D807}">
      <dsp:nvSpPr>
        <dsp:cNvPr id="0" name=""/>
        <dsp:cNvSpPr/>
      </dsp:nvSpPr>
      <dsp:spPr>
        <a:xfrm>
          <a:off x="1227" y="456476"/>
          <a:ext cx="4788544" cy="28731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>
              <a:solidFill>
                <a:schemeClr val="tx1"/>
              </a:solidFill>
            </a:rPr>
            <a:t>Derslikler, laboratuvarlar, atölyeler, kütüphane ve dijital öğrenme platformları.</a:t>
          </a:r>
          <a:endParaRPr lang="en-US" sz="2400" kern="1200">
            <a:solidFill>
              <a:schemeClr val="tx1"/>
            </a:solidFill>
          </a:endParaRPr>
        </a:p>
      </dsp:txBody>
      <dsp:txXfrm>
        <a:off x="1227" y="456476"/>
        <a:ext cx="4788544" cy="2873126"/>
      </dsp:txXfrm>
    </dsp:sp>
    <dsp:sp modelId="{C2B1709E-5CC8-4407-B1BF-4E4396CFF654}">
      <dsp:nvSpPr>
        <dsp:cNvPr id="0" name=""/>
        <dsp:cNvSpPr/>
      </dsp:nvSpPr>
      <dsp:spPr>
        <a:xfrm>
          <a:off x="5268627" y="456476"/>
          <a:ext cx="4788544" cy="2873126"/>
        </a:xfrm>
        <a:prstGeom prst="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>
              <a:solidFill>
                <a:schemeClr val="tx1"/>
              </a:solidFill>
            </a:rPr>
            <a:t>Derslerin hem teorik hem uygulamalı boyutunun desteklenmesi.</a:t>
          </a:r>
          <a:endParaRPr lang="en-US" sz="2400" kern="1200">
            <a:solidFill>
              <a:schemeClr val="tx1"/>
            </a:solidFill>
          </a:endParaRPr>
        </a:p>
      </dsp:txBody>
      <dsp:txXfrm>
        <a:off x="5268627" y="456476"/>
        <a:ext cx="4788544" cy="28731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8A971-224F-467C-B4B0-A3EF813628FF}">
      <dsp:nvSpPr>
        <dsp:cNvPr id="0" name=""/>
        <dsp:cNvSpPr/>
      </dsp:nvSpPr>
      <dsp:spPr>
        <a:xfrm>
          <a:off x="0" y="1659"/>
          <a:ext cx="1219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0C6EA-E8EE-4AC3-932C-DEFD61B7C92F}">
      <dsp:nvSpPr>
        <dsp:cNvPr id="0" name=""/>
        <dsp:cNvSpPr/>
      </dsp:nvSpPr>
      <dsp:spPr>
        <a:xfrm>
          <a:off x="0" y="1659"/>
          <a:ext cx="12192000" cy="565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kern="1200" dirty="0">
              <a:solidFill>
                <a:schemeClr val="tx1"/>
              </a:solidFill>
            </a:rPr>
            <a:t>Öğrenci Memnuniyet Anketi</a:t>
          </a:r>
        </a:p>
      </dsp:txBody>
      <dsp:txXfrm>
        <a:off x="0" y="1659"/>
        <a:ext cx="12192000" cy="565932"/>
      </dsp:txXfrm>
    </dsp:sp>
    <dsp:sp modelId="{2BE9CB35-B538-4DAF-A15B-4B98FE2D8FBC}">
      <dsp:nvSpPr>
        <dsp:cNvPr id="0" name=""/>
        <dsp:cNvSpPr/>
      </dsp:nvSpPr>
      <dsp:spPr>
        <a:xfrm>
          <a:off x="0" y="567591"/>
          <a:ext cx="1219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68213-19D8-4486-AEA5-59DC1C220DB9}">
      <dsp:nvSpPr>
        <dsp:cNvPr id="0" name=""/>
        <dsp:cNvSpPr/>
      </dsp:nvSpPr>
      <dsp:spPr>
        <a:xfrm>
          <a:off x="0" y="567591"/>
          <a:ext cx="12192000" cy="565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kern="1200" dirty="0">
              <a:solidFill>
                <a:schemeClr val="tx1"/>
              </a:solidFill>
            </a:rPr>
            <a:t>Öğretim Elemanı Değerlendirme Anketi</a:t>
          </a:r>
        </a:p>
      </dsp:txBody>
      <dsp:txXfrm>
        <a:off x="0" y="567591"/>
        <a:ext cx="12192000" cy="565932"/>
      </dsp:txXfrm>
    </dsp:sp>
    <dsp:sp modelId="{5FF8D9E2-14C1-4E73-BA86-A74D0201E87F}">
      <dsp:nvSpPr>
        <dsp:cNvPr id="0" name=""/>
        <dsp:cNvSpPr/>
      </dsp:nvSpPr>
      <dsp:spPr>
        <a:xfrm>
          <a:off x="0" y="1133524"/>
          <a:ext cx="1219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68CC1-7A29-45F6-8D50-DEDD0329ACA8}">
      <dsp:nvSpPr>
        <dsp:cNvPr id="0" name=""/>
        <dsp:cNvSpPr/>
      </dsp:nvSpPr>
      <dsp:spPr>
        <a:xfrm>
          <a:off x="0" y="1133524"/>
          <a:ext cx="12192000" cy="565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kern="1200" dirty="0">
              <a:solidFill>
                <a:schemeClr val="tx1"/>
              </a:solidFill>
            </a:rPr>
            <a:t>Ders Değerlendirme Anketi</a:t>
          </a:r>
        </a:p>
      </dsp:txBody>
      <dsp:txXfrm>
        <a:off x="0" y="1133524"/>
        <a:ext cx="12192000" cy="565932"/>
      </dsp:txXfrm>
    </dsp:sp>
    <dsp:sp modelId="{253418CB-C56A-443F-8528-DA331A49BD33}">
      <dsp:nvSpPr>
        <dsp:cNvPr id="0" name=""/>
        <dsp:cNvSpPr/>
      </dsp:nvSpPr>
      <dsp:spPr>
        <a:xfrm>
          <a:off x="0" y="1699456"/>
          <a:ext cx="1219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4BDE2-A728-40C0-826B-4B1557626BFA}">
      <dsp:nvSpPr>
        <dsp:cNvPr id="0" name=""/>
        <dsp:cNvSpPr/>
      </dsp:nvSpPr>
      <dsp:spPr>
        <a:xfrm>
          <a:off x="0" y="1699456"/>
          <a:ext cx="12192000" cy="565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kern="1200" dirty="0">
              <a:solidFill>
                <a:schemeClr val="tx1"/>
              </a:solidFill>
            </a:rPr>
            <a:t>Bölüm Değerlendirme Anketi</a:t>
          </a:r>
        </a:p>
      </dsp:txBody>
      <dsp:txXfrm>
        <a:off x="0" y="1699456"/>
        <a:ext cx="12192000" cy="565932"/>
      </dsp:txXfrm>
    </dsp:sp>
    <dsp:sp modelId="{E24AB2FC-B7A7-4F41-AE89-87FA9A0B2DD5}">
      <dsp:nvSpPr>
        <dsp:cNvPr id="0" name=""/>
        <dsp:cNvSpPr/>
      </dsp:nvSpPr>
      <dsp:spPr>
        <a:xfrm>
          <a:off x="0" y="2265388"/>
          <a:ext cx="1219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2E88D-DDA2-43E3-BD31-626212390AE0}">
      <dsp:nvSpPr>
        <dsp:cNvPr id="0" name=""/>
        <dsp:cNvSpPr/>
      </dsp:nvSpPr>
      <dsp:spPr>
        <a:xfrm>
          <a:off x="0" y="2265388"/>
          <a:ext cx="12192000" cy="565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kern="1200" dirty="0">
              <a:solidFill>
                <a:schemeClr val="tx1"/>
              </a:solidFill>
            </a:rPr>
            <a:t>Öğrenci Beklenti Anketi</a:t>
          </a:r>
        </a:p>
      </dsp:txBody>
      <dsp:txXfrm>
        <a:off x="0" y="2265388"/>
        <a:ext cx="12192000" cy="565932"/>
      </dsp:txXfrm>
    </dsp:sp>
    <dsp:sp modelId="{E7510AFD-CD25-4DE8-87EC-2EDA5BE1B677}">
      <dsp:nvSpPr>
        <dsp:cNvPr id="0" name=""/>
        <dsp:cNvSpPr/>
      </dsp:nvSpPr>
      <dsp:spPr>
        <a:xfrm>
          <a:off x="0" y="2831321"/>
          <a:ext cx="1219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31660-ED0C-48F4-B297-1CB5B3328B5D}">
      <dsp:nvSpPr>
        <dsp:cNvPr id="0" name=""/>
        <dsp:cNvSpPr/>
      </dsp:nvSpPr>
      <dsp:spPr>
        <a:xfrm>
          <a:off x="0" y="2831321"/>
          <a:ext cx="12192000" cy="565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kern="1200">
              <a:solidFill>
                <a:schemeClr val="tx1"/>
              </a:solidFill>
            </a:rPr>
            <a:t>Mezun Anketi</a:t>
          </a:r>
          <a:endParaRPr lang="tr-TR" sz="2400" b="0" kern="1200" dirty="0">
            <a:solidFill>
              <a:schemeClr val="tx1"/>
            </a:solidFill>
          </a:endParaRPr>
        </a:p>
      </dsp:txBody>
      <dsp:txXfrm>
        <a:off x="0" y="2831321"/>
        <a:ext cx="12192000" cy="5659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F93B3-AC12-4E64-98CD-B832F5ABEA34}">
      <dsp:nvSpPr>
        <dsp:cNvPr id="0" name=""/>
        <dsp:cNvSpPr/>
      </dsp:nvSpPr>
      <dsp:spPr>
        <a:xfrm>
          <a:off x="5714" y="401987"/>
          <a:ext cx="2190749" cy="7575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kern="1200" dirty="0">
              <a:solidFill>
                <a:schemeClr val="tx1"/>
              </a:solidFill>
            </a:rPr>
            <a:t>Akademik ve İdari Birimler</a:t>
          </a:r>
        </a:p>
      </dsp:txBody>
      <dsp:txXfrm>
        <a:off x="5714" y="401987"/>
        <a:ext cx="2190749" cy="757518"/>
      </dsp:txXfrm>
    </dsp:sp>
    <dsp:sp modelId="{2CAB9376-F899-4DCF-BDA8-73BACE16C198}">
      <dsp:nvSpPr>
        <dsp:cNvPr id="0" name=""/>
        <dsp:cNvSpPr/>
      </dsp:nvSpPr>
      <dsp:spPr>
        <a:xfrm>
          <a:off x="5714" y="1159506"/>
          <a:ext cx="2190749" cy="271793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>
              <a:solidFill>
                <a:schemeClr val="tx1"/>
              </a:solidFill>
            </a:rPr>
            <a:t>Anketler, Dönem Sonu Değerlendirme  Toplantıları, Bireysel Başvuru ile Problem/İyileştirme Önerilerinin Alınması</a:t>
          </a:r>
        </a:p>
      </dsp:txBody>
      <dsp:txXfrm>
        <a:off x="5714" y="1159506"/>
        <a:ext cx="2190749" cy="2717931"/>
      </dsp:txXfrm>
    </dsp:sp>
    <dsp:sp modelId="{59EDE3F5-42A6-4F48-B21A-1AFF73694590}">
      <dsp:nvSpPr>
        <dsp:cNvPr id="0" name=""/>
        <dsp:cNvSpPr/>
      </dsp:nvSpPr>
      <dsp:spPr>
        <a:xfrm>
          <a:off x="2503169" y="401987"/>
          <a:ext cx="2190749" cy="7575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kern="1200" dirty="0">
              <a:solidFill>
                <a:schemeClr val="tx1"/>
              </a:solidFill>
            </a:rPr>
            <a:t>Birim Kalite Komisyonu</a:t>
          </a:r>
        </a:p>
      </dsp:txBody>
      <dsp:txXfrm>
        <a:off x="2503169" y="401987"/>
        <a:ext cx="2190749" cy="757518"/>
      </dsp:txXfrm>
    </dsp:sp>
    <dsp:sp modelId="{F3307C67-611D-4740-B676-2E635F40E43A}">
      <dsp:nvSpPr>
        <dsp:cNvPr id="0" name=""/>
        <dsp:cNvSpPr/>
      </dsp:nvSpPr>
      <dsp:spPr>
        <a:xfrm>
          <a:off x="2503169" y="1159506"/>
          <a:ext cx="2190749" cy="271793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>
              <a:solidFill>
                <a:schemeClr val="tx1"/>
              </a:solidFill>
            </a:rPr>
            <a:t>Bölüm, Fakülte/Enstitü, MYO Kalite Komisyonlarında Önerilerin Değerlendirilmesi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>
              <a:solidFill>
                <a:schemeClr val="tx1"/>
              </a:solidFill>
            </a:rPr>
            <a:t>Gerekli İyileştirmelerin Yapılması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>
              <a:solidFill>
                <a:schemeClr val="tx1"/>
              </a:solidFill>
            </a:rPr>
            <a:t>Büyük Boyutlu İyileştirmelerin Kalite Koordinatörlüğüne İletilmesi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1400" kern="1200">
            <a:solidFill>
              <a:schemeClr val="tx1"/>
            </a:solidFill>
          </a:endParaRPr>
        </a:p>
      </dsp:txBody>
      <dsp:txXfrm>
        <a:off x="2503169" y="1159506"/>
        <a:ext cx="2190749" cy="2717931"/>
      </dsp:txXfrm>
    </dsp:sp>
    <dsp:sp modelId="{6DD1E804-20B1-4A2B-98C1-DB1461E1E002}">
      <dsp:nvSpPr>
        <dsp:cNvPr id="0" name=""/>
        <dsp:cNvSpPr/>
      </dsp:nvSpPr>
      <dsp:spPr>
        <a:xfrm>
          <a:off x="5000624" y="401987"/>
          <a:ext cx="2190749" cy="7575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kern="1200" dirty="0">
              <a:solidFill>
                <a:schemeClr val="tx1"/>
              </a:solidFill>
            </a:rPr>
            <a:t>Kalite Koordinatörlüğü</a:t>
          </a:r>
        </a:p>
      </dsp:txBody>
      <dsp:txXfrm>
        <a:off x="5000624" y="401987"/>
        <a:ext cx="2190749" cy="757518"/>
      </dsp:txXfrm>
    </dsp:sp>
    <dsp:sp modelId="{6B8D535D-975A-4F50-B5DE-B10A4C40BF48}">
      <dsp:nvSpPr>
        <dsp:cNvPr id="0" name=""/>
        <dsp:cNvSpPr/>
      </dsp:nvSpPr>
      <dsp:spPr>
        <a:xfrm>
          <a:off x="5000624" y="1159506"/>
          <a:ext cx="2190749" cy="271793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>
              <a:solidFill>
                <a:schemeClr val="tx1"/>
              </a:solidFill>
            </a:rPr>
            <a:t> Ön Değerlendirme ve Analizlerin Yapılması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>
              <a:solidFill>
                <a:schemeClr val="tx1"/>
              </a:solidFill>
            </a:rPr>
            <a:t> Belirlenen İyileştirme Önerilerinin Üniversite Kalite Komisyonuna İletilmesi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>
              <a:solidFill>
                <a:schemeClr val="tx1"/>
              </a:solidFill>
            </a:rPr>
            <a:t>Yapılan İyileştirmelerin Takip Edilmesi</a:t>
          </a:r>
        </a:p>
      </dsp:txBody>
      <dsp:txXfrm>
        <a:off x="5000624" y="1159506"/>
        <a:ext cx="2190749" cy="2717931"/>
      </dsp:txXfrm>
    </dsp:sp>
    <dsp:sp modelId="{EF203AA4-1806-43CB-A97E-B0B2A22563DC}">
      <dsp:nvSpPr>
        <dsp:cNvPr id="0" name=""/>
        <dsp:cNvSpPr/>
      </dsp:nvSpPr>
      <dsp:spPr>
        <a:xfrm>
          <a:off x="7498079" y="401987"/>
          <a:ext cx="2190749" cy="7575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kern="1200" dirty="0">
              <a:solidFill>
                <a:schemeClr val="tx1"/>
              </a:solidFill>
            </a:rPr>
            <a:t>Üniversite Kalite Komisyonu</a:t>
          </a:r>
        </a:p>
      </dsp:txBody>
      <dsp:txXfrm>
        <a:off x="7498079" y="401987"/>
        <a:ext cx="2190749" cy="757518"/>
      </dsp:txXfrm>
    </dsp:sp>
    <dsp:sp modelId="{9C69F131-F06A-48C8-8F5D-21BF69B7DF32}">
      <dsp:nvSpPr>
        <dsp:cNvPr id="0" name=""/>
        <dsp:cNvSpPr/>
      </dsp:nvSpPr>
      <dsp:spPr>
        <a:xfrm>
          <a:off x="7498079" y="1159506"/>
          <a:ext cx="2190749" cy="271793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>
              <a:solidFill>
                <a:schemeClr val="tx1"/>
              </a:solidFill>
            </a:rPr>
            <a:t>İyileştirme Önerilerinin Değerlendirilmesi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>
              <a:solidFill>
                <a:schemeClr val="tx1"/>
              </a:solidFill>
            </a:rPr>
            <a:t>Gerekli Görülen Hususların Rektörlüğe Rapor Edilmesi</a:t>
          </a:r>
        </a:p>
      </dsp:txBody>
      <dsp:txXfrm>
        <a:off x="7498079" y="1159506"/>
        <a:ext cx="2190749" cy="2717931"/>
      </dsp:txXfrm>
    </dsp:sp>
    <dsp:sp modelId="{CFD57B84-072F-4521-B6CA-3197FE19D70F}">
      <dsp:nvSpPr>
        <dsp:cNvPr id="0" name=""/>
        <dsp:cNvSpPr/>
      </dsp:nvSpPr>
      <dsp:spPr>
        <a:xfrm>
          <a:off x="9995534" y="401987"/>
          <a:ext cx="2190749" cy="7575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kern="1200" dirty="0">
              <a:solidFill>
                <a:schemeClr val="tx1"/>
              </a:solidFill>
            </a:rPr>
            <a:t>Rektörlük</a:t>
          </a:r>
        </a:p>
      </dsp:txBody>
      <dsp:txXfrm>
        <a:off x="9995534" y="401987"/>
        <a:ext cx="2190749" cy="757518"/>
      </dsp:txXfrm>
    </dsp:sp>
    <dsp:sp modelId="{8D7CCD54-F63B-47FC-9A86-3F381DE172D0}">
      <dsp:nvSpPr>
        <dsp:cNvPr id="0" name=""/>
        <dsp:cNvSpPr/>
      </dsp:nvSpPr>
      <dsp:spPr>
        <a:xfrm>
          <a:off x="9995534" y="1159506"/>
          <a:ext cx="2190749" cy="2717931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>
              <a:solidFill>
                <a:schemeClr val="tx1"/>
              </a:solidFill>
            </a:rPr>
            <a:t>İyileştirme Önerilerinin Değerlendirilmesi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>
              <a:solidFill>
                <a:schemeClr val="tx1"/>
              </a:solidFill>
            </a:rPr>
            <a:t>İyileştirmeler için Gerekli Koordinasyonun Sağlanması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>
              <a:solidFill>
                <a:schemeClr val="tx1"/>
              </a:solidFill>
            </a:rPr>
            <a:t>İyileştirmeler için Gerekli Kaynağın Aktarılması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>
              <a:solidFill>
                <a:schemeClr val="tx1"/>
              </a:solidFill>
            </a:rPr>
            <a:t>Akademik ve İdari Birimlere İyileştirmeler İçin Gerekli Talimatların Verilmesi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1400" kern="1200">
            <a:solidFill>
              <a:schemeClr val="tx1"/>
            </a:solidFill>
          </a:endParaRPr>
        </a:p>
      </dsp:txBody>
      <dsp:txXfrm>
        <a:off x="9995534" y="1159506"/>
        <a:ext cx="2190749" cy="27179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B9FAC-215B-4196-9885-5D08395F14C9}">
      <dsp:nvSpPr>
        <dsp:cNvPr id="0" name=""/>
        <dsp:cNvSpPr/>
      </dsp:nvSpPr>
      <dsp:spPr>
        <a:xfrm rot="16200000">
          <a:off x="-672757" y="678466"/>
          <a:ext cx="3360421" cy="200348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006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>
              <a:solidFill>
                <a:schemeClr val="tx1"/>
              </a:solidFill>
            </a:rPr>
            <a:t>Üniversite Öğrenci Kalite Komisyonu</a:t>
          </a:r>
        </a:p>
      </dsp:txBody>
      <dsp:txXfrm rot="5400000">
        <a:off x="5710" y="672083"/>
        <a:ext cx="2003487" cy="2016253"/>
      </dsp:txXfrm>
    </dsp:sp>
    <dsp:sp modelId="{8282E8AE-8615-460E-8EEF-EB0D9DBA9CE2}">
      <dsp:nvSpPr>
        <dsp:cNvPr id="0" name=""/>
        <dsp:cNvSpPr/>
      </dsp:nvSpPr>
      <dsp:spPr>
        <a:xfrm rot="16200000">
          <a:off x="1480990" y="678466"/>
          <a:ext cx="3360421" cy="200348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006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>
              <a:solidFill>
                <a:schemeClr val="tx1"/>
              </a:solidFill>
            </a:rPr>
            <a:t>Üniversite kalite komisyonu öğrenci temsilciği</a:t>
          </a:r>
          <a:endParaRPr lang="tr-TR" sz="1900" kern="1200" dirty="0">
            <a:solidFill>
              <a:schemeClr val="tx1"/>
            </a:solidFill>
          </a:endParaRPr>
        </a:p>
      </dsp:txBody>
      <dsp:txXfrm rot="5400000">
        <a:off x="2159457" y="672083"/>
        <a:ext cx="2003487" cy="2016253"/>
      </dsp:txXfrm>
    </dsp:sp>
    <dsp:sp modelId="{E5B8C374-5150-4D78-B1B7-C62F5D061DD0}">
      <dsp:nvSpPr>
        <dsp:cNvPr id="0" name=""/>
        <dsp:cNvSpPr/>
      </dsp:nvSpPr>
      <dsp:spPr>
        <a:xfrm rot="16200000">
          <a:off x="3634739" y="678466"/>
          <a:ext cx="3360421" cy="200348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006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>
              <a:solidFill>
                <a:schemeClr val="tx1"/>
              </a:solidFill>
            </a:rPr>
            <a:t>Fakülte/Bölüm kalite komisyonu öğrenci temsilciği</a:t>
          </a:r>
        </a:p>
      </dsp:txBody>
      <dsp:txXfrm rot="5400000">
        <a:off x="4313206" y="672083"/>
        <a:ext cx="2003487" cy="2016253"/>
      </dsp:txXfrm>
    </dsp:sp>
    <dsp:sp modelId="{A06D5FF5-F31A-49C1-A8F8-8E9C2FA0B378}">
      <dsp:nvSpPr>
        <dsp:cNvPr id="0" name=""/>
        <dsp:cNvSpPr/>
      </dsp:nvSpPr>
      <dsp:spPr>
        <a:xfrm rot="16200000">
          <a:off x="5788488" y="678466"/>
          <a:ext cx="3360421" cy="200348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006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>
              <a:solidFill>
                <a:schemeClr val="tx1"/>
              </a:solidFill>
            </a:rPr>
            <a:t>YÖKAK Değerlendirme takımı öğrenci temsilciliği</a:t>
          </a:r>
        </a:p>
      </dsp:txBody>
      <dsp:txXfrm rot="5400000">
        <a:off x="6466955" y="672083"/>
        <a:ext cx="2003487" cy="2016253"/>
      </dsp:txXfrm>
    </dsp:sp>
    <dsp:sp modelId="{AAD98BAB-D651-4E36-AEE3-935D8605AE24}">
      <dsp:nvSpPr>
        <dsp:cNvPr id="0" name=""/>
        <dsp:cNvSpPr/>
      </dsp:nvSpPr>
      <dsp:spPr>
        <a:xfrm rot="16200000">
          <a:off x="7942236" y="678466"/>
          <a:ext cx="3360421" cy="200348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006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>
              <a:solidFill>
                <a:schemeClr val="tx1"/>
              </a:solidFill>
            </a:rPr>
            <a:t>Kalite Topluluğu/Kulübü</a:t>
          </a:r>
        </a:p>
      </dsp:txBody>
      <dsp:txXfrm rot="5400000">
        <a:off x="8620703" y="672083"/>
        <a:ext cx="2003487" cy="20162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61FF7-B2CF-4BA8-94B8-3FB0A4215A67}">
      <dsp:nvSpPr>
        <dsp:cNvPr id="0" name=""/>
        <dsp:cNvSpPr/>
      </dsp:nvSpPr>
      <dsp:spPr>
        <a:xfrm>
          <a:off x="0" y="0"/>
          <a:ext cx="8046720" cy="8329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i="0" kern="1200" baseline="0">
              <a:solidFill>
                <a:schemeClr val="tx1"/>
              </a:solidFill>
            </a:rPr>
            <a:t>Üniversitelerde kalite kültürünü</a:t>
          </a:r>
          <a:r>
            <a:rPr lang="tr-TR" sz="2200" b="0" i="0" kern="1200" baseline="0">
              <a:solidFill>
                <a:schemeClr val="tx1"/>
              </a:solidFill>
            </a:rPr>
            <a:t> geliştirmek</a:t>
          </a:r>
          <a:endParaRPr lang="en-US" sz="2200" kern="1200">
            <a:solidFill>
              <a:schemeClr val="tx1"/>
            </a:solidFill>
          </a:endParaRPr>
        </a:p>
      </dsp:txBody>
      <dsp:txXfrm>
        <a:off x="24396" y="24396"/>
        <a:ext cx="7077531" cy="784145"/>
      </dsp:txXfrm>
    </dsp:sp>
    <dsp:sp modelId="{E3E03DCC-443E-46FA-8B7A-3FA9A4FD2C22}">
      <dsp:nvSpPr>
        <dsp:cNvPr id="0" name=""/>
        <dsp:cNvSpPr/>
      </dsp:nvSpPr>
      <dsp:spPr>
        <a:xfrm>
          <a:off x="673912" y="984380"/>
          <a:ext cx="8046720" cy="8329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i="0" kern="1200" baseline="0">
              <a:solidFill>
                <a:schemeClr val="tx1"/>
              </a:solidFill>
            </a:rPr>
            <a:t>Kurumsal akreditasyon</a:t>
          </a:r>
          <a:r>
            <a:rPr lang="tr-TR" sz="2200" b="0" i="0" kern="1200" baseline="0">
              <a:solidFill>
                <a:schemeClr val="tx1"/>
              </a:solidFill>
            </a:rPr>
            <a:t> süreçlerini yürütmek</a:t>
          </a:r>
          <a:endParaRPr lang="en-US" sz="2200" kern="1200">
            <a:solidFill>
              <a:schemeClr val="tx1"/>
            </a:solidFill>
          </a:endParaRPr>
        </a:p>
      </dsp:txBody>
      <dsp:txXfrm>
        <a:off x="698308" y="1008776"/>
        <a:ext cx="6782605" cy="784145"/>
      </dsp:txXfrm>
    </dsp:sp>
    <dsp:sp modelId="{E7ACF41D-E990-4F15-92ED-BC51FDEB52DA}">
      <dsp:nvSpPr>
        <dsp:cNvPr id="0" name=""/>
        <dsp:cNvSpPr/>
      </dsp:nvSpPr>
      <dsp:spPr>
        <a:xfrm>
          <a:off x="1337767" y="1968761"/>
          <a:ext cx="8046720" cy="8329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0" i="0" kern="1200" baseline="0">
              <a:solidFill>
                <a:schemeClr val="tx1"/>
              </a:solidFill>
            </a:rPr>
            <a:t>Üniversitelerin </a:t>
          </a:r>
          <a:r>
            <a:rPr lang="tr-TR" sz="2200" b="1" i="0" kern="1200" baseline="0">
              <a:solidFill>
                <a:schemeClr val="tx1"/>
              </a:solidFill>
            </a:rPr>
            <a:t>iç kalite güvence sistemlerini</a:t>
          </a:r>
          <a:r>
            <a:rPr lang="tr-TR" sz="2200" b="0" i="0" kern="1200" baseline="0">
              <a:solidFill>
                <a:schemeClr val="tx1"/>
              </a:solidFill>
            </a:rPr>
            <a:t> değerlendirmek</a:t>
          </a:r>
          <a:endParaRPr lang="en-US" sz="2200" kern="1200">
            <a:solidFill>
              <a:schemeClr val="tx1"/>
            </a:solidFill>
          </a:endParaRPr>
        </a:p>
      </dsp:txBody>
      <dsp:txXfrm>
        <a:off x="1362163" y="1993157"/>
        <a:ext cx="6792664" cy="784145"/>
      </dsp:txXfrm>
    </dsp:sp>
    <dsp:sp modelId="{81E543C2-2C72-4EFA-B41F-7583E340817D}">
      <dsp:nvSpPr>
        <dsp:cNvPr id="0" name=""/>
        <dsp:cNvSpPr/>
      </dsp:nvSpPr>
      <dsp:spPr>
        <a:xfrm>
          <a:off x="2011680" y="2953142"/>
          <a:ext cx="8046720" cy="8329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>
              <a:solidFill>
                <a:schemeClr val="tx1"/>
              </a:solidFill>
            </a:rPr>
            <a:t>Eğitim, araştırma ve toplumsal katkı alanlarında </a:t>
          </a:r>
          <a:r>
            <a:rPr lang="tr-TR" sz="2200" b="1" kern="1200">
              <a:solidFill>
                <a:schemeClr val="tx1"/>
              </a:solidFill>
            </a:rPr>
            <a:t>sürekli iyileştirmeyi teşvik etmek</a:t>
          </a:r>
          <a:endParaRPr lang="en-US" sz="2200" kern="1200">
            <a:solidFill>
              <a:schemeClr val="tx1"/>
            </a:solidFill>
          </a:endParaRPr>
        </a:p>
      </dsp:txBody>
      <dsp:txXfrm>
        <a:off x="2036076" y="2977538"/>
        <a:ext cx="6782605" cy="784145"/>
      </dsp:txXfrm>
    </dsp:sp>
    <dsp:sp modelId="{11A51E69-B41F-4A92-BC58-87698A1273B2}">
      <dsp:nvSpPr>
        <dsp:cNvPr id="0" name=""/>
        <dsp:cNvSpPr/>
      </dsp:nvSpPr>
      <dsp:spPr>
        <a:xfrm>
          <a:off x="7505310" y="637954"/>
          <a:ext cx="541409" cy="5414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chemeClr val="tx1"/>
            </a:solidFill>
          </a:endParaRPr>
        </a:p>
      </dsp:txBody>
      <dsp:txXfrm>
        <a:off x="7627127" y="637954"/>
        <a:ext cx="297775" cy="407410"/>
      </dsp:txXfrm>
    </dsp:sp>
    <dsp:sp modelId="{E2F5B0F1-946A-438C-ACD5-1BD40A499085}">
      <dsp:nvSpPr>
        <dsp:cNvPr id="0" name=""/>
        <dsp:cNvSpPr/>
      </dsp:nvSpPr>
      <dsp:spPr>
        <a:xfrm>
          <a:off x="8179223" y="1622335"/>
          <a:ext cx="541409" cy="54140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chemeClr val="tx1"/>
            </a:solidFill>
          </a:endParaRPr>
        </a:p>
      </dsp:txBody>
      <dsp:txXfrm>
        <a:off x="8301040" y="1622335"/>
        <a:ext cx="297775" cy="407410"/>
      </dsp:txXfrm>
    </dsp:sp>
    <dsp:sp modelId="{5620BAC6-8610-48DF-AC67-4DAE716B8251}">
      <dsp:nvSpPr>
        <dsp:cNvPr id="0" name=""/>
        <dsp:cNvSpPr/>
      </dsp:nvSpPr>
      <dsp:spPr>
        <a:xfrm>
          <a:off x="8843077" y="2606716"/>
          <a:ext cx="541409" cy="54140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chemeClr val="tx1"/>
            </a:solidFill>
          </a:endParaRPr>
        </a:p>
      </dsp:txBody>
      <dsp:txXfrm>
        <a:off x="8964894" y="2606716"/>
        <a:ext cx="297775" cy="407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84781-5D58-40F6-8F86-997E649201EC}" type="datetimeFigureOut">
              <a:rPr lang="tr-TR" smtClean="0"/>
              <a:t>4.12.2025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858EE-07E6-4B17-890C-ABD79C8936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031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56F8D-2FA5-4130-B5AF-53524A720AE8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9151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36F6-43AC-4F28-985C-9E1EFE22709C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66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95BF-7E92-4838-A7F3-034451AC93AF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5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1966-CBD4-4523-A635-384B0166448F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5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E719-2A78-4220-9E0A-51C4D24604AE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8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E755-3A0E-431B-80ED-390F9E0E79CA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78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D589-AEFE-4F21-BD01-83535E714896}" type="datetime1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4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5921-ADA7-4089-8E6A-A39FC6B9C814}" type="datetime1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2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3CA1-9099-4707-8044-DBFB1A3ABE8B}" type="datetime1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5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F562-11AB-4436-8D91-B629AD80DED8}" type="datetime1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9A986D5-89AE-4720-B486-A8E92D47CFE3}" type="datetime1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0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08BE-94C3-4339-A5E8-6CEC2F41AA46}" type="datetime1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4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3D8AE7D-2611-4AE2-BE86-55B534DB7A83}" type="datetime1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25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AEA33F82-7E40-FC8E-47F8-A609D9139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914400"/>
            <a:ext cx="6766560" cy="22631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/>
              <a:t>Nuh </a:t>
            </a:r>
            <a:r>
              <a:rPr lang="en-US" sz="3200" b="1" dirty="0" err="1"/>
              <a:t>Nac</a:t>
            </a:r>
            <a:r>
              <a:rPr lang="tr-TR" sz="3200" b="1" dirty="0"/>
              <a:t>i</a:t>
            </a:r>
            <a:r>
              <a:rPr lang="en-US" sz="3200" b="1" dirty="0"/>
              <a:t> Yazgan </a:t>
            </a:r>
            <a:r>
              <a:rPr lang="tr-TR" sz="3200" b="1" dirty="0"/>
              <a:t>Üniversitesi</a:t>
            </a:r>
            <a:r>
              <a:rPr lang="en-US" sz="3200" b="1" dirty="0"/>
              <a:t> </a:t>
            </a:r>
            <a:br>
              <a:rPr lang="tr-TR" sz="3200" b="1" dirty="0"/>
            </a:br>
            <a:r>
              <a:rPr lang="en-US" sz="3200" b="1" dirty="0"/>
              <a:t>Kal</a:t>
            </a:r>
            <a:r>
              <a:rPr lang="tr-TR" sz="3200" b="1" dirty="0"/>
              <a:t>i</a:t>
            </a:r>
            <a:r>
              <a:rPr lang="en-US" sz="3200" b="1" dirty="0" err="1"/>
              <a:t>te</a:t>
            </a:r>
            <a:r>
              <a:rPr lang="en-US" sz="3200" b="1" dirty="0"/>
              <a:t> </a:t>
            </a:r>
            <a:r>
              <a:rPr lang="en-US" sz="3200" b="1" dirty="0" err="1"/>
              <a:t>Süreçlerine</a:t>
            </a:r>
            <a:r>
              <a:rPr lang="en-US" sz="3200" b="1" dirty="0"/>
              <a:t> </a:t>
            </a:r>
            <a:br>
              <a:rPr lang="tr-TR" sz="3200" b="1" dirty="0"/>
            </a:br>
            <a:r>
              <a:rPr lang="en-US" sz="3200" b="1" dirty="0" err="1"/>
              <a:t>Öğrenci</a:t>
            </a:r>
            <a:r>
              <a:rPr lang="en-US" sz="3200" b="1" dirty="0"/>
              <a:t> </a:t>
            </a:r>
            <a:r>
              <a:rPr lang="en-US" sz="3200" b="1" dirty="0" err="1"/>
              <a:t>Katılımı</a:t>
            </a:r>
            <a:r>
              <a:rPr lang="en-US" sz="3200" b="1" dirty="0"/>
              <a:t> </a:t>
            </a:r>
            <a:r>
              <a:rPr lang="tr-TR" sz="3200" b="1" dirty="0"/>
              <a:t>Bilgilendirme</a:t>
            </a:r>
            <a:r>
              <a:rPr lang="en-US" sz="3200" b="1" dirty="0"/>
              <a:t> </a:t>
            </a:r>
            <a:r>
              <a:rPr lang="en-US" sz="3200" b="1" dirty="0" err="1"/>
              <a:t>Sunumu</a:t>
            </a:r>
            <a:endParaRPr lang="en-US" sz="3200" b="1" dirty="0"/>
          </a:p>
        </p:txBody>
      </p:sp>
      <p:pic>
        <p:nvPicPr>
          <p:cNvPr id="2" name="Picture 1" descr="sanat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0ED3DC38-4193-DEF3-C025-80CDC7E9F9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120" r="44009" b="-1"/>
          <a:stretch>
            <a:fillRect/>
          </a:stretch>
        </p:blipFill>
        <p:spPr>
          <a:xfrm>
            <a:off x="8317230" y="1"/>
            <a:ext cx="3874770" cy="6275070"/>
          </a:xfrm>
          <a:prstGeom prst="rect">
            <a:avLst/>
          </a:prstGeom>
        </p:spPr>
      </p:pic>
      <p:sp>
        <p:nvSpPr>
          <p:cNvPr id="5" name="Alt Başlık 4">
            <a:extLst>
              <a:ext uri="{FF2B5EF4-FFF2-40B4-BE49-F238E27FC236}">
                <a16:creationId xmlns:a16="http://schemas.microsoft.com/office/drawing/2014/main" id="{73D74415-367D-54F5-7D49-9C36B7B8D74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133600" y="5050473"/>
            <a:ext cx="10058400" cy="144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dirty="0"/>
              <a:t>DR. ÖĞR. ÜYESİ GÜLÇİN CANBULUT</a:t>
            </a:r>
          </a:p>
          <a:p>
            <a:pPr algn="r"/>
            <a:r>
              <a:rPr lang="tr-TR" dirty="0"/>
              <a:t>NUH NACİ YAZGAN ÜNİVERSİTESİ </a:t>
            </a:r>
          </a:p>
          <a:p>
            <a:pPr algn="r"/>
            <a:r>
              <a:rPr lang="tr-TR" dirty="0"/>
              <a:t>KALİTE KOORDİNATÖRLÜĞÜ</a:t>
            </a:r>
          </a:p>
        </p:txBody>
      </p:sp>
    </p:spTree>
    <p:extLst>
      <p:ext uri="{BB962C8B-B14F-4D97-AF65-F5344CB8AC3E}">
        <p14:creationId xmlns:p14="http://schemas.microsoft.com/office/powerpoint/2010/main" val="1598591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22F860-96DD-B707-06BD-B545C9641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2. Ders Planı &amp; Müfredat Yapısı</a:t>
            </a:r>
            <a:endParaRPr lang="tr-TR" dirty="0"/>
          </a:p>
        </p:txBody>
      </p:sp>
      <p:graphicFrame>
        <p:nvGraphicFramePr>
          <p:cNvPr id="7" name="İçerik Yer Tutucusu 2">
            <a:extLst>
              <a:ext uri="{FF2B5EF4-FFF2-40B4-BE49-F238E27FC236}">
                <a16:creationId xmlns:a16="http://schemas.microsoft.com/office/drawing/2014/main" id="{C4185789-E820-5DB8-1794-66105402CE3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9862727-946A-7EB4-59CD-5BD9CF1D5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58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976DA7-1364-FC5B-8FE8-4294F493E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tr-TR" b="1" dirty="0"/>
              <a:t>3. Ölçme ve Değerlendirme Sistemi</a:t>
            </a:r>
            <a:endParaRPr lang="tr-TR" dirty="0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F001367E-6A89-F474-FA0F-0C3805AE0D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E6DC81A-62CE-959F-2677-3F5D08B6C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7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432435-878E-DCE4-58FD-1A63F2E2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pPr algn="ctr"/>
            <a:r>
              <a:rPr lang="tr-TR" sz="3600" b="1" dirty="0">
                <a:solidFill>
                  <a:schemeClr val="tx1"/>
                </a:solidFill>
              </a:rPr>
              <a:t>4. Akademik Danışmanlık</a:t>
            </a:r>
            <a:endParaRPr lang="tr-TR" sz="3600" dirty="0">
              <a:solidFill>
                <a:schemeClr val="tx1"/>
              </a:solidFill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512A5DDD-28A9-BC8C-EB7F-EDB6A68E00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EC879F3-F129-4A3C-F517-49FCDFE54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27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1BEDC0-7588-CEF5-5A73-6F39725CD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tr-TR" b="1" dirty="0"/>
              <a:t>5. Eğitim–Öğretim Ortamları</a:t>
            </a:r>
            <a:endParaRPr lang="tr-TR" dirty="0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B1014EAE-FFE9-DB65-F56E-E8846EFFF4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AC2AE58-1F18-51C6-E73B-7E30277D2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50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A86F88-9CA8-A8B0-CA2F-13ECCF307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tr-TR" dirty="0"/>
              <a:t>UKÖ</a:t>
            </a:r>
            <a:r>
              <a:rPr lang="en-US" dirty="0"/>
              <a:t> </a:t>
            </a:r>
            <a:r>
              <a:rPr lang="en-US" dirty="0" err="1"/>
              <a:t>Döngüsü</a:t>
            </a:r>
            <a:r>
              <a:rPr lang="en-US" dirty="0"/>
              <a:t> (Plan</a:t>
            </a:r>
            <a:r>
              <a:rPr lang="tr-TR" dirty="0"/>
              <a:t>la</a:t>
            </a:r>
            <a:r>
              <a:rPr lang="en-US" dirty="0"/>
              <a:t>–</a:t>
            </a:r>
            <a:r>
              <a:rPr lang="tr-TR" dirty="0"/>
              <a:t>Uygula</a:t>
            </a:r>
            <a:r>
              <a:rPr lang="en-US" dirty="0"/>
              <a:t>–</a:t>
            </a:r>
            <a:r>
              <a:rPr lang="tr-TR" dirty="0"/>
              <a:t>Kontrol et</a:t>
            </a:r>
            <a:r>
              <a:rPr lang="en-US" dirty="0"/>
              <a:t>–</a:t>
            </a:r>
            <a:r>
              <a:rPr lang="tr-TR" dirty="0"/>
              <a:t>Önlem Al</a:t>
            </a:r>
            <a:r>
              <a:rPr lang="en-US" dirty="0"/>
              <a:t>)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DCC222-B30F-B184-89A5-2BA24991A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400" b="1" dirty="0"/>
              <a:t>Kalite güvencesi sisteminin omurgasıdır.</a:t>
            </a:r>
          </a:p>
          <a:p>
            <a:pPr algn="ctr"/>
            <a:br>
              <a:rPr lang="tr-TR" sz="2400" dirty="0"/>
            </a:br>
            <a:r>
              <a:rPr lang="tr-TR" sz="2400" dirty="0"/>
              <a:t>Üniversitelerin eğitim–öğretim, araştırma ve idari süreçlerde sürekli iyileştirmeyi sağlaması için kullandığı en temel yöntemdir.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62D0863-A4DE-6F5D-D8FF-8828A4F20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5AFAF7-2E30-6714-24E8-460FBC989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70" y="3805768"/>
            <a:ext cx="381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48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04219B-EB0C-CA37-0C5A-785A48287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Planla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8532D1-2D27-797E-0DA1-6F489D2C8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750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Bu aşama </a:t>
            </a:r>
            <a:r>
              <a:rPr lang="tr-TR" sz="2400" i="1" dirty="0"/>
              <a:t>hedeflerin ve süreçlerin tanımlandığı</a:t>
            </a:r>
            <a:r>
              <a:rPr lang="tr-TR" sz="2400" dirty="0"/>
              <a:t> bölümdür.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400" dirty="0"/>
              <a:t>Program çıktıları belirlenir.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400" dirty="0"/>
              <a:t>Ders planları ve müfredat yapılandırılır.</a:t>
            </a:r>
          </a:p>
          <a:p>
            <a:pPr>
              <a:lnSpc>
                <a:spcPct val="160000"/>
              </a:lnSpc>
            </a:pPr>
            <a:r>
              <a:rPr lang="tr-TR" sz="2400" b="1" dirty="0"/>
              <a:t>Amaç:</a:t>
            </a:r>
            <a:br>
              <a:rPr lang="tr-TR" sz="2400" dirty="0"/>
            </a:br>
            <a:r>
              <a:rPr lang="tr-TR" sz="2400" dirty="0"/>
              <a:t>Neyi, nasıl, ne kadar sürede, hangi ölçütlerle gerçekleştireceğini belirlemek.</a:t>
            </a:r>
          </a:p>
          <a:p>
            <a:endParaRPr lang="tr-TR" sz="24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0481AB2-1BB3-2686-A639-693DB488F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34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A41B8E-4CEE-88D5-7764-D84702C4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Uygula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F4742A-6E43-5490-BDAB-FCE40EC31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Bu aşama, planlanan süreçlerin </a:t>
            </a:r>
            <a:r>
              <a:rPr lang="tr-TR" sz="2400" i="1" dirty="0"/>
              <a:t>fiilen hayata geçirildiği</a:t>
            </a:r>
            <a:r>
              <a:rPr lang="tr-TR" sz="2400" dirty="0"/>
              <a:t> aşamadır.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/>
              <a:t>Derslerin işlenmesi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/>
              <a:t>Öğrenci danışmanlığı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/>
              <a:t>Laboratuvar, kütüphane, dijital platform hizmetleri</a:t>
            </a:r>
          </a:p>
          <a:p>
            <a:pPr>
              <a:lnSpc>
                <a:spcPct val="150000"/>
              </a:lnSpc>
            </a:pPr>
            <a:r>
              <a:rPr lang="tr-TR" sz="2400" b="1" dirty="0"/>
              <a:t>Amaç:</a:t>
            </a:r>
            <a:br>
              <a:rPr lang="tr-TR" sz="2400" dirty="0"/>
            </a:br>
            <a:r>
              <a:rPr lang="tr-TR" sz="2400" dirty="0"/>
              <a:t>Planın uygulanması ve süreçlerin işleyişinin sağlanması.</a:t>
            </a:r>
          </a:p>
          <a:p>
            <a:endParaRPr lang="tr-TR" sz="24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E3A29D7-4A54-60B7-C61A-58FA57077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00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9496FC-AD10-51E3-066E-EBBE2DA6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Kontrol Et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A2971B-EC55-8AC6-0A66-AD5B9A593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Bu aşama </a:t>
            </a:r>
            <a:r>
              <a:rPr lang="tr-TR" sz="2400" i="1" dirty="0"/>
              <a:t>ölçme, değerlendirme ve analiz</a:t>
            </a:r>
            <a:r>
              <a:rPr lang="tr-TR" sz="2400" dirty="0"/>
              <a:t> içerir.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/>
              <a:t>Öğrenci anketleri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/>
              <a:t>Program çıktısı (PO) gerçekleşme oranları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/>
              <a:t>Ders değerlendirme sonuçları</a:t>
            </a:r>
          </a:p>
          <a:p>
            <a:pPr>
              <a:lnSpc>
                <a:spcPct val="150000"/>
              </a:lnSpc>
            </a:pPr>
            <a:r>
              <a:rPr lang="tr-TR" sz="2400" b="1" dirty="0"/>
              <a:t>Amaç:</a:t>
            </a:r>
            <a:br>
              <a:rPr lang="tr-TR" sz="2400" dirty="0"/>
            </a:br>
            <a:r>
              <a:rPr lang="tr-TR" sz="2400" dirty="0"/>
              <a:t>Planlananla elde edilen sonuçlar arasındaki farkı görmek.</a:t>
            </a:r>
          </a:p>
          <a:p>
            <a:endParaRPr lang="tr-TR" sz="24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57ECBB3-017F-5D30-010D-922CC36B0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14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D9585-A479-84B7-50CB-91A5959E9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635418-B3E7-A3AF-0DF1-3E7FBA951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Önlem Al / İyileştir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5BF175C-DF1F-7ED6-AA62-FC51B9847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3220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Elde edilen bulgulara göre </a:t>
            </a:r>
            <a:r>
              <a:rPr lang="tr-TR" sz="2400" i="1" dirty="0"/>
              <a:t>iyileştirme adımlarının atıldığı</a:t>
            </a:r>
            <a:r>
              <a:rPr lang="tr-TR" sz="2400" dirty="0"/>
              <a:t> aşamadır.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400" dirty="0"/>
              <a:t>Müfredat güncelleme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400" dirty="0"/>
              <a:t>Ders/danışmanlık süreçlerinin iyileştirilmesi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tr-TR" sz="2400" dirty="0"/>
              <a:t>Laboratuvar veya hizmet iyileştirmeleri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b="1" dirty="0"/>
              <a:t>Amaç:</a:t>
            </a:r>
            <a:br>
              <a:rPr lang="tr-TR" sz="2400" dirty="0"/>
            </a:br>
            <a:r>
              <a:rPr lang="tr-TR" sz="2400" dirty="0"/>
              <a:t>Eksikleri gidermek, güçlü yönleri pekiştirmek ve Sürekli İyileştirme </a:t>
            </a:r>
            <a:r>
              <a:rPr lang="tr-TR" sz="2400" dirty="0" err="1"/>
              <a:t>Döngüsü’nü</a:t>
            </a:r>
            <a:r>
              <a:rPr lang="tr-TR" sz="2400" dirty="0"/>
              <a:t> kapatmak.</a:t>
            </a:r>
            <a:br>
              <a:rPr lang="tr-TR" sz="2400" dirty="0"/>
            </a:br>
            <a:endParaRPr lang="tr-TR" sz="2400" dirty="0"/>
          </a:p>
          <a:p>
            <a:pPr>
              <a:lnSpc>
                <a:spcPct val="150000"/>
              </a:lnSpc>
            </a:pPr>
            <a:endParaRPr lang="tr-TR" sz="24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984BAD1-40E2-4D8D-F8B0-63F17F0ED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28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Resim 10" descr="insan yüzü, metin, giyim, graf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8AB981D-A4BB-48A1-4C15-A05FDBDC2F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35" r="2" b="2"/>
          <a:stretch>
            <a:fillRect/>
          </a:stretch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7F7ECE2-420C-8C39-B5F4-AFBB83467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5181" y="2198913"/>
            <a:ext cx="4394562" cy="3755565"/>
          </a:xfrm>
        </p:spPr>
        <p:txBody>
          <a:bodyPr>
            <a:normAutofit/>
          </a:bodyPr>
          <a:lstStyle/>
          <a:p>
            <a:pPr algn="ctr"/>
            <a:r>
              <a:rPr lang="tr-TR" sz="2400" dirty="0"/>
              <a:t>Öğrenci geri bildirimi olmazsa; </a:t>
            </a:r>
          </a:p>
          <a:p>
            <a:pPr algn="ctr"/>
            <a:r>
              <a:rPr lang="tr-TR" sz="2400" dirty="0"/>
              <a:t>PUKÖ döngüsü tamamlanamaz.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35" name="Rectangle 31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89E9E5D-B5B5-0B4F-CA19-C3209643A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87E7843D-FF13-4365-9478-9625B70A2705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57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2E7E92-0F71-770E-B0B9-EFEE2630A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Toplantı amacı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704D64-6536-B899-2C24-1DD281034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/>
              <a:t>Kalite süreçlerini tanıtma</a:t>
            </a:r>
          </a:p>
          <a:p>
            <a:pPr algn="ctr"/>
            <a:r>
              <a:rPr lang="tr-TR" sz="2800" dirty="0"/>
              <a:t>YÖKAK Değerlendirme Heyeti-Öğrenci görüşmesi hakkında bilgilendirme</a:t>
            </a:r>
          </a:p>
          <a:p>
            <a:pPr algn="ctr"/>
            <a:endParaRPr lang="tr-TR" sz="28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2E8C0BD-B629-2B3F-27DF-1D07A4AF5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32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8A0F20-099D-80DE-900F-3DF44FB89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4625"/>
            <a:ext cx="12192000" cy="1450757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Kalite Süreçlerine Katılımınızı Sağlamak Amacıyla Düzenlenen Anketler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61CF91-6795-A1C7-859D-32483ED2C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70920"/>
            <a:ext cx="12192000" cy="4023360"/>
          </a:xfrm>
        </p:spPr>
        <p:txBody>
          <a:bodyPr>
            <a:normAutofit/>
          </a:bodyPr>
          <a:lstStyle/>
          <a:p>
            <a:pPr marL="201168" lvl="1" indent="0" algn="ctr">
              <a:buNone/>
            </a:pPr>
            <a:r>
              <a:rPr lang="tr-TR" sz="2400" dirty="0"/>
              <a:t>Her bir öğrenciden anketler yardımıyla alınan görüş ve öneriler Kalite Komisyonlarında değerlendirilmekte ve iyileştirme süreçlerinde girdi olarak katkı sağlamaktadır. </a:t>
            </a:r>
          </a:p>
          <a:p>
            <a:pPr marL="201168" lvl="1" indent="0" algn="ctr">
              <a:buNone/>
            </a:pPr>
            <a:endParaRPr lang="tr-TR" sz="2600" dirty="0"/>
          </a:p>
        </p:txBody>
      </p:sp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C52D918B-C626-29C1-927E-5B3458E04A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4086575"/>
              </p:ext>
            </p:extLst>
          </p:nvPr>
        </p:nvGraphicFramePr>
        <p:xfrm>
          <a:off x="0" y="2760905"/>
          <a:ext cx="12192000" cy="33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6274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CF5147-CE42-DC61-3B9F-D76E06AC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86603"/>
            <a:ext cx="12191999" cy="1450757"/>
          </a:xfrm>
        </p:spPr>
        <p:txBody>
          <a:bodyPr>
            <a:normAutofit/>
          </a:bodyPr>
          <a:lstStyle/>
          <a:p>
            <a:pPr lvl="0" algn="ctr"/>
            <a:r>
              <a:rPr lang="tr-TR" b="1" dirty="0"/>
              <a:t>Nuh Naci Yazgan Üniversitesi Öğrenci ve Paydaş Geri Bildirim Yönetimi Süreci</a:t>
            </a:r>
            <a:endParaRPr lang="tr-TR" dirty="0"/>
          </a:p>
        </p:txBody>
      </p:sp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29BB7C40-1144-4627-A6D4-ED4A11F5F3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3495247"/>
              </p:ext>
            </p:extLst>
          </p:nvPr>
        </p:nvGraphicFramePr>
        <p:xfrm>
          <a:off x="0" y="2098514"/>
          <a:ext cx="12191999" cy="4279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8198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7923F9-697D-C608-34AD-FC8F30B85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21979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/>
              <a:t>Kalite Yönetim Sürecine Nasıl Dahil Olabilirim?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06DC4CB-2DE0-46CE-BA62-89AEFEAAEC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46" t="15402" r="17460" b="4812"/>
          <a:stretch/>
        </p:blipFill>
        <p:spPr>
          <a:xfrm>
            <a:off x="1700585" y="3198042"/>
            <a:ext cx="3377147" cy="2328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5AAA9AE-7F9A-42EA-B7C2-2D7F54479F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69" t="14296" r="18196" b="5567"/>
          <a:stretch/>
        </p:blipFill>
        <p:spPr>
          <a:xfrm>
            <a:off x="6731990" y="3214542"/>
            <a:ext cx="3240001" cy="2295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k: Aşağı 8">
            <a:extLst>
              <a:ext uri="{FF2B5EF4-FFF2-40B4-BE49-F238E27FC236}">
                <a16:creationId xmlns:a16="http://schemas.microsoft.com/office/drawing/2014/main" id="{7706298A-6A95-48F3-84D0-A752D4ABF708}"/>
              </a:ext>
            </a:extLst>
          </p:cNvPr>
          <p:cNvSpPr/>
          <p:nvPr/>
        </p:nvSpPr>
        <p:spPr>
          <a:xfrm>
            <a:off x="1772228" y="1772238"/>
            <a:ext cx="3240000" cy="144000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/>
                </a:solidFill>
              </a:rPr>
              <a:t>Önerilerini Kalite Koordinatörlüğüne İletebilirsin</a:t>
            </a:r>
          </a:p>
        </p:txBody>
      </p:sp>
      <p:sp>
        <p:nvSpPr>
          <p:cNvPr id="10" name="Ok: Aşağı 9">
            <a:extLst>
              <a:ext uri="{FF2B5EF4-FFF2-40B4-BE49-F238E27FC236}">
                <a16:creationId xmlns:a16="http://schemas.microsoft.com/office/drawing/2014/main" id="{973A444E-CA4D-4FB9-99FC-3F6742ECE27D}"/>
              </a:ext>
            </a:extLst>
          </p:cNvPr>
          <p:cNvSpPr/>
          <p:nvPr/>
        </p:nvSpPr>
        <p:spPr>
          <a:xfrm>
            <a:off x="6694598" y="1783233"/>
            <a:ext cx="3240000" cy="144000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/>
                </a:solidFill>
              </a:rPr>
              <a:t>Önerilerini Doğrudan Rektöre İletebilirsin</a:t>
            </a:r>
          </a:p>
        </p:txBody>
      </p:sp>
    </p:spTree>
    <p:extLst>
      <p:ext uri="{BB962C8B-B14F-4D97-AF65-F5344CB8AC3E}">
        <p14:creationId xmlns:p14="http://schemas.microsoft.com/office/powerpoint/2010/main" val="3536519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7923F9-697D-C608-34AD-FC8F30B85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21979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/>
              <a:t>Kalite Yönetim Sürecine Nasıl Dahil Olabilirim?</a:t>
            </a:r>
          </a:p>
        </p:txBody>
      </p:sp>
      <p:sp>
        <p:nvSpPr>
          <p:cNvPr id="10" name="Ok: Aşağı 9">
            <a:extLst>
              <a:ext uri="{FF2B5EF4-FFF2-40B4-BE49-F238E27FC236}">
                <a16:creationId xmlns:a16="http://schemas.microsoft.com/office/drawing/2014/main" id="{973A444E-CA4D-4FB9-99FC-3F6742ECE27D}"/>
              </a:ext>
            </a:extLst>
          </p:cNvPr>
          <p:cNvSpPr/>
          <p:nvPr/>
        </p:nvSpPr>
        <p:spPr>
          <a:xfrm>
            <a:off x="1788024" y="1754956"/>
            <a:ext cx="3305503" cy="1348033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/>
                </a:solidFill>
              </a:rPr>
              <a:t>Önerilerini Kalite Komisyonu Öğrenci Temsilcisine İletebilirsin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9BF2A35F-B5C8-4674-BF92-CD67B0414F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41" r="13446" b="5793"/>
          <a:stretch/>
        </p:blipFill>
        <p:spPr>
          <a:xfrm>
            <a:off x="6552322" y="3523676"/>
            <a:ext cx="4216477" cy="2183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Ok: Aşağı 11">
            <a:extLst>
              <a:ext uri="{FF2B5EF4-FFF2-40B4-BE49-F238E27FC236}">
                <a16:creationId xmlns:a16="http://schemas.microsoft.com/office/drawing/2014/main" id="{378C78F0-E602-4FD6-9CE9-C142E8117FC0}"/>
              </a:ext>
            </a:extLst>
          </p:cNvPr>
          <p:cNvSpPr/>
          <p:nvPr/>
        </p:nvSpPr>
        <p:spPr>
          <a:xfrm>
            <a:off x="6837578" y="1754956"/>
            <a:ext cx="3324514" cy="1425017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/>
                </a:solidFill>
              </a:rPr>
              <a:t>Önerilerini Anketler ve Dönem Sonu Değerlendirme Toplantılarında Dile Getirebilirsin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AC15714-21C1-45AF-A9ED-8367FACA93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73" t="27904" r="30077" b="10515"/>
          <a:stretch/>
        </p:blipFill>
        <p:spPr>
          <a:xfrm>
            <a:off x="713295" y="3102989"/>
            <a:ext cx="5382705" cy="3024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1588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D2E7B4-B726-BC4B-397C-C401D63DB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Nasıl Katkı Sağlayabilirim?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7EE4B70-CB30-B0C0-9346-3B7DA1B75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0" y="1845734"/>
            <a:ext cx="10629900" cy="4023360"/>
          </a:xfrm>
        </p:spPr>
        <p:txBody>
          <a:bodyPr/>
          <a:lstStyle/>
          <a:p>
            <a:pPr algn="just"/>
            <a:r>
              <a:rPr lang="tr-TR" dirty="0"/>
              <a:t>Sizler de farklı komisyon/ topluluklarda öğrenci temsilciliği ile üniversitemizdeki kalite süreçlerinin iyileştirilmesinde katkı sağlayabilirsiniz.</a:t>
            </a:r>
          </a:p>
          <a:p>
            <a:pPr algn="just"/>
            <a:endParaRPr lang="tr-TR" dirty="0"/>
          </a:p>
        </p:txBody>
      </p:sp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7F3BB090-1D3B-C9A8-E076-3C15A80072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4690282"/>
              </p:ext>
            </p:extLst>
          </p:nvPr>
        </p:nvGraphicFramePr>
        <p:xfrm>
          <a:off x="781050" y="2731769"/>
          <a:ext cx="10629900" cy="3360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0250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011162-C66B-1546-E174-18B6EB0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tr-TR" b="1" dirty="0"/>
              <a:t>YÖKAK: Yükseköğretim Kalite Kurulu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906CFC3-7A5D-61BE-025E-04FA0FC23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7E7843D-FF13-4365-9478-9625B70A2705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graphicFrame>
        <p:nvGraphicFramePr>
          <p:cNvPr id="7" name="Rectangle 1">
            <a:extLst>
              <a:ext uri="{FF2B5EF4-FFF2-40B4-BE49-F238E27FC236}">
                <a16:creationId xmlns:a16="http://schemas.microsoft.com/office/drawing/2014/main" id="{3D6AB018-5966-13FB-3BA9-CBB4038259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553281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7500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EF2E9DB-AF75-C095-DC27-98BFDE2D5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YÖKAK Neden Önemlidir?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1CCF199-2B7C-EC31-EA40-BA2A17C9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7E7843D-FF13-4365-9478-9625B70A2705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graphicFrame>
        <p:nvGraphicFramePr>
          <p:cNvPr id="19" name="İçerik Yer Tutucusu 2">
            <a:extLst>
              <a:ext uri="{FF2B5EF4-FFF2-40B4-BE49-F238E27FC236}">
                <a16:creationId xmlns:a16="http://schemas.microsoft.com/office/drawing/2014/main" id="{89FBCC87-85A5-7C4E-1228-65053112F6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588060"/>
              </p:ext>
            </p:extLst>
          </p:nvPr>
        </p:nvGraphicFramePr>
        <p:xfrm>
          <a:off x="0" y="643467"/>
          <a:ext cx="12190459" cy="4262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8342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B16355-27FB-445B-B646-02AB73637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9E46CD8-DF6E-64F1-0F71-6026A9D86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pPr algn="ctr"/>
            <a:r>
              <a:rPr lang="tr-TR" sz="4100" b="1" dirty="0"/>
              <a:t>YÖKAK Değerlendirme Sürecinde Öğrencinin Rolü</a:t>
            </a:r>
            <a:endParaRPr lang="tr-TR" sz="41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DA680F-F6AC-453E-A8BF-C5BDED285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BF2E5-C3AB-441F-A430-491119C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07C90B-B81A-473B-8919-CA924E61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0FEB484-3239-DBA9-8738-2D060BA5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7E7843D-FF13-4365-9478-9625B70A2705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  <p:graphicFrame>
        <p:nvGraphicFramePr>
          <p:cNvPr id="6" name="İçerik Yer Tutucusu 2">
            <a:extLst>
              <a:ext uri="{FF2B5EF4-FFF2-40B4-BE49-F238E27FC236}">
                <a16:creationId xmlns:a16="http://schemas.microsoft.com/office/drawing/2014/main" id="{59B6DD88-81DF-0C59-E857-B4FD50AB6E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793599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7785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EE4898-0018-2545-37AA-710F0C45D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tr-TR" b="1" dirty="0"/>
              <a:t>YÖKAK Öğrenci Görüşmelerinde Sorulabilecek Sorular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99B7C84-25DD-0E5E-0783-25E9625C3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tr-TR" b="1" dirty="0"/>
              <a:t>1. Eğitim–Öğretim ile İlgili Sorular</a:t>
            </a:r>
          </a:p>
          <a:p>
            <a:r>
              <a:rPr lang="tr-TR" dirty="0"/>
              <a:t>Aldığınız derslerin içerikleri güncel mi?</a:t>
            </a:r>
          </a:p>
          <a:p>
            <a:r>
              <a:rPr lang="tr-TR" dirty="0"/>
              <a:t>Ders yükü ve ölçme–değerlendirme adil şekilde uygulanıyor mu?</a:t>
            </a:r>
          </a:p>
          <a:p>
            <a:r>
              <a:rPr lang="tr-TR" dirty="0"/>
              <a:t>Öğretim elemanlarına ulaşmak kolay mı?</a:t>
            </a:r>
          </a:p>
          <a:p>
            <a:r>
              <a:rPr lang="tr-TR" dirty="0"/>
              <a:t>Derslerde öğrenci–öğretim elemanı iletişimi nasıl?</a:t>
            </a:r>
          </a:p>
          <a:p>
            <a:r>
              <a:rPr lang="tr-TR" dirty="0"/>
              <a:t>Uygulamalı eğitim (laboratuvar, atölye, klinik, stüdyo vb.) yeterli mi?</a:t>
            </a:r>
          </a:p>
          <a:p>
            <a:r>
              <a:rPr lang="tr-TR" dirty="0"/>
              <a:t>Öğrenme kaynaklarına (kütüphane, dijital platformlar) erişiminiz yeterli mi?</a:t>
            </a:r>
          </a:p>
          <a:p>
            <a:endParaRPr lang="tr-TR" dirty="0"/>
          </a:p>
        </p:txBody>
      </p:sp>
      <p:pic>
        <p:nvPicPr>
          <p:cNvPr id="8" name="Graphic 7" descr="Öğretmen">
            <a:extLst>
              <a:ext uri="{FF2B5EF4-FFF2-40B4-BE49-F238E27FC236}">
                <a16:creationId xmlns:a16="http://schemas.microsoft.com/office/drawing/2014/main" id="{C2F6906D-0F8D-4C67-51A8-0D49F8A68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DA64BE9-651E-A925-5BC9-24D9355AB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7E7843D-FF13-4365-9478-9625B70A2705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66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8D32FB-71FB-0F53-F042-DCA605C1B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71DADC9-9DC6-A00C-CD86-42313DC61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tr-TR" sz="3600" b="1">
                <a:solidFill>
                  <a:srgbClr val="FFFFFF"/>
                </a:solidFill>
              </a:rPr>
              <a:t>YÖKAK Öğrenci Görüşmelerinde Sorulabilecek Sorular</a:t>
            </a:r>
            <a:endParaRPr lang="tr-TR" sz="360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6" name="İçerik Yer Tutucusu 2">
            <a:extLst>
              <a:ext uri="{FF2B5EF4-FFF2-40B4-BE49-F238E27FC236}">
                <a16:creationId xmlns:a16="http://schemas.microsoft.com/office/drawing/2014/main" id="{2D272EFF-9F58-9063-C345-FF0E2A87C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tr-TR" b="1"/>
              <a:t>2. Program Çıktıları ve Müfredat</a:t>
            </a:r>
          </a:p>
          <a:p>
            <a:r>
              <a:rPr lang="tr-TR"/>
              <a:t>Programın size hangi bilgi/ becerileri kazandırdığını düşünüyorsunuz?</a:t>
            </a:r>
          </a:p>
          <a:p>
            <a:r>
              <a:rPr lang="tr-TR"/>
              <a:t>Müfredat sektör/meslek ihtiyaçlarıyla uyumlu mu?</a:t>
            </a:r>
          </a:p>
          <a:p>
            <a:r>
              <a:rPr lang="tr-TR"/>
              <a:t>Bölümünüzde öğrenci geri bildirimi ile yapılan bir iyileştirme oldu mu?</a:t>
            </a:r>
          </a:p>
          <a:p>
            <a:endParaRPr lang="tr-TR"/>
          </a:p>
          <a:p>
            <a:r>
              <a:rPr lang="tr-TR" b="1"/>
              <a:t>3. Danışmanlık, Rehberlik ve Destek Hizmetleri</a:t>
            </a:r>
          </a:p>
          <a:p>
            <a:r>
              <a:rPr lang="tr-TR"/>
              <a:t>Akademik danışmanınız size yeterli destek veriyor mu?</a:t>
            </a:r>
          </a:p>
          <a:p>
            <a:r>
              <a:rPr lang="tr-TR"/>
              <a:t>Kariyer Merkezi’nin faaliyetlerinden haberdar mısınız?</a:t>
            </a:r>
          </a:p>
          <a:p>
            <a:r>
              <a:rPr lang="tr-TR"/>
              <a:t>Psikolojik danışmanlık hizmetleri erişilebilir mi?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4D0D3E2-5976-BA71-79A2-C8DDDD3BF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3055" y="6459785"/>
            <a:ext cx="10894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7E7843D-FF13-4365-9478-9625B70A2705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29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0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242C1B-E830-6EDB-5ACD-1E1E4C586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178190"/>
          </a:xfrm>
        </p:spPr>
        <p:txBody>
          <a:bodyPr anchor="b">
            <a:normAutofit/>
          </a:bodyPr>
          <a:lstStyle/>
          <a:p>
            <a:r>
              <a:rPr lang="tr-TR" sz="4000" b="1" dirty="0"/>
              <a:t>TARİHÇE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0E384D-E034-9764-6E90-848887D46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endParaRPr lang="tr-TR" sz="2000"/>
          </a:p>
          <a:p>
            <a:r>
              <a:rPr lang="tr-TR" sz="2000"/>
              <a:t>Nuh Naci Yazgan Üniversitesi, </a:t>
            </a:r>
          </a:p>
          <a:p>
            <a:r>
              <a:rPr lang="tr-TR" sz="2000"/>
              <a:t>Kayseri Yükseköğrenim ve Yardım Vakfı tarafından </a:t>
            </a:r>
          </a:p>
          <a:p>
            <a:r>
              <a:rPr lang="tr-TR" sz="2000"/>
              <a:t>2009 yılında kurulmuş olup, </a:t>
            </a:r>
          </a:p>
          <a:p>
            <a:r>
              <a:rPr lang="tr-TR" sz="2000"/>
              <a:t>2011-2012 yılında ilk öğrencilerini almıştır.</a:t>
            </a:r>
          </a:p>
          <a:p>
            <a:r>
              <a:rPr lang="tr-TR" sz="2000"/>
              <a:t>İlk mezunlarını 2014-2015 yılı sonunda vermiştir.  </a:t>
            </a:r>
          </a:p>
        </p:txBody>
      </p:sp>
      <p:pic>
        <p:nvPicPr>
          <p:cNvPr id="3074" name="Picture 2" descr="insan yüzü, alın, bağ, bağlamak, ilişki, eşitlik, köstek, portre içeren bir resim&#10;&#10;Açıklama otomatik olarak oluşturuldu">
            <a:extLst>
              <a:ext uri="{FF2B5EF4-FFF2-40B4-BE49-F238E27FC236}">
                <a16:creationId xmlns:a16="http://schemas.microsoft.com/office/drawing/2014/main" id="{266713C3-6C05-A659-D1C4-610730E57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5967" y="1012137"/>
            <a:ext cx="4170530" cy="48656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8AD885F-C543-2FE5-2D25-FDF0AA1E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9378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1F18EF7-BE1E-4ECB-84D4-67C2B4D8F095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90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F1A0DA-57AC-E04A-93C6-2BD7EC8E6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1154699-1AA5-662D-9DA0-22299E499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tr-TR" sz="3600" b="1">
                <a:solidFill>
                  <a:srgbClr val="FFFFFF"/>
                </a:solidFill>
              </a:rPr>
              <a:t>YÖKAK Öğrenci Görüşmelerinde Sorulabilecek Sorular</a:t>
            </a:r>
            <a:endParaRPr lang="tr-TR" sz="360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0C9076-7B19-87F0-98D5-1C08BA9EA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tr-TR" b="1" dirty="0"/>
              <a:t>4. İdari Süreçler ve İletişim</a:t>
            </a:r>
          </a:p>
          <a:p>
            <a:r>
              <a:rPr lang="tr-TR" dirty="0"/>
              <a:t>Öğrenci işleri ile iletişim nasıl?</a:t>
            </a:r>
          </a:p>
          <a:p>
            <a:r>
              <a:rPr lang="tr-TR" dirty="0"/>
              <a:t>Not, ders kayıt, transkript süreçlerinde sorun yaşıyor musunuz?</a:t>
            </a:r>
          </a:p>
          <a:p>
            <a:r>
              <a:rPr lang="tr-TR" dirty="0"/>
              <a:t>Üniversite hakkında bilgilere nasıl ulaşıyorsunuz?</a:t>
            </a:r>
          </a:p>
          <a:p>
            <a:r>
              <a:rPr lang="tr-TR" dirty="0"/>
              <a:t>Üniversite yönetimi öğrenci görüşlerini dikkate alıyor mu?</a:t>
            </a:r>
          </a:p>
          <a:p>
            <a:endParaRPr lang="tr-TR" dirty="0"/>
          </a:p>
          <a:p>
            <a:r>
              <a:rPr lang="tr-TR" b="1" dirty="0"/>
              <a:t>5. Kampüs Yaşamı ve Fiziksel İmkânlar</a:t>
            </a:r>
          </a:p>
          <a:p>
            <a:r>
              <a:rPr lang="tr-TR" dirty="0"/>
              <a:t>Derslikler ve laboratuvarların fiziksel koşulları yeterli mi?</a:t>
            </a:r>
          </a:p>
          <a:p>
            <a:r>
              <a:rPr lang="tr-TR" dirty="0"/>
              <a:t>Kütüphane çalışma ortamı yeterli mi?</a:t>
            </a:r>
          </a:p>
          <a:p>
            <a:r>
              <a:rPr lang="tr-TR" dirty="0"/>
              <a:t>Sosyal, kültürel ve sportif aktiviteler yeterli düzeyde mi?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2AF0412-5DBC-0680-3E77-BED6BBD0D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3055" y="6459785"/>
            <a:ext cx="10894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7E7843D-FF13-4365-9478-9625B70A2705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30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535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6D105D-5F82-9D39-DB10-26427408B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695556E-A03A-DE8E-0BCA-D5901ACC6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tr-TR" sz="3600" b="1">
                <a:solidFill>
                  <a:srgbClr val="FFFFFF"/>
                </a:solidFill>
              </a:rPr>
              <a:t>YÖKAK Öğrenci Görüşmelerinde Sorulabilecek Sorular</a:t>
            </a:r>
            <a:endParaRPr lang="tr-TR" sz="360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0AF3CF4-BF43-F74E-FBE2-334BE465D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tr-TR" b="1" dirty="0"/>
              <a:t>6. Öğrenci Katılımı ve Kalite Süreçleri</a:t>
            </a:r>
          </a:p>
          <a:p>
            <a:r>
              <a:rPr lang="tr-TR" dirty="0"/>
              <a:t>Öğrenci anketlerini dolduruyor musunuz? Neden?</a:t>
            </a:r>
          </a:p>
          <a:p>
            <a:r>
              <a:rPr lang="tr-TR" dirty="0"/>
              <a:t>Anket sonuçlarının değerlendirildiğini düşünüyor musunuz?</a:t>
            </a:r>
          </a:p>
          <a:p>
            <a:r>
              <a:rPr lang="tr-TR" dirty="0"/>
              <a:t>Öğrenci temsilciliği sisteminin işlediğini düşünüyor musunuz?</a:t>
            </a:r>
          </a:p>
          <a:p>
            <a:r>
              <a:rPr lang="tr-TR" dirty="0"/>
              <a:t>Üniversitede kalite çalışmalarından haberdar mısınız?</a:t>
            </a:r>
          </a:p>
          <a:p>
            <a:r>
              <a:rPr lang="tr-TR" dirty="0"/>
              <a:t>Öğrenciler olarak geri bildirim verdiğinizde bir sonuç alıyor musunuz?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F58227F-EED1-0C8C-7B75-465798581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3055" y="6459785"/>
            <a:ext cx="10894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7E7843D-FF13-4365-9478-9625B70A2705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31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54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A247D9-19B7-E493-58A5-32438F4FD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3A55BB2-278E-B487-1C46-20E2B0F89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tr-TR" sz="3600" b="1">
                <a:solidFill>
                  <a:srgbClr val="FFFFFF"/>
                </a:solidFill>
              </a:rPr>
              <a:t>YÖKAK Öğrenci Görüşmelerinde Sorulabilecek Sorular</a:t>
            </a:r>
            <a:endParaRPr lang="tr-TR" sz="360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471E89-3A3B-0357-6A93-DAE231EE7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tr-TR" b="1" dirty="0"/>
              <a:t>7. Genel Memnuniyet &amp; Öneriler</a:t>
            </a:r>
          </a:p>
          <a:p>
            <a:r>
              <a:rPr lang="tr-TR" dirty="0"/>
              <a:t>Üniversitenin en güçlü yönü nedir?</a:t>
            </a:r>
          </a:p>
          <a:p>
            <a:r>
              <a:rPr lang="tr-TR" dirty="0"/>
              <a:t>Geliştirilmesi gereken yönü nedir?</a:t>
            </a:r>
          </a:p>
          <a:p>
            <a:r>
              <a:rPr lang="tr-TR" dirty="0"/>
              <a:t>Üniversitenizde sizi en çok rahatsız eden süreç ne?</a:t>
            </a:r>
          </a:p>
          <a:p>
            <a:r>
              <a:rPr lang="tr-TR" dirty="0"/>
              <a:t>Bir şey değiştirme fırsatınız olsa neyi değiştirirdiniz?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90CEACC-8393-6FE1-079C-E609F3018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3055" y="6459785"/>
            <a:ext cx="10894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7E7843D-FF13-4365-9478-9625B70A2705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32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7645D4-2511-F750-4D81-E3D4FB63B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Görüşmelerde Sizden Beklenenler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ECE2986-E438-E718-D532-1AEECA9FE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1. Dürüst ve Gerçekçi Olmak</a:t>
            </a:r>
          </a:p>
          <a:p>
            <a:r>
              <a:rPr lang="tr-TR" dirty="0"/>
              <a:t>Üniversitedeki deneyimlerini açık ve net şekilde ifade etmek</a:t>
            </a:r>
          </a:p>
          <a:p>
            <a:r>
              <a:rPr lang="tr-TR" b="1" dirty="0"/>
              <a:t>2. Deneyime Dayalı Konuşmak</a:t>
            </a:r>
          </a:p>
          <a:p>
            <a:r>
              <a:rPr lang="tr-TR" dirty="0"/>
              <a:t>Duyum, söylenti değil; bizzat yaşadıkları süreçleri anlatmak</a:t>
            </a:r>
          </a:p>
          <a:p>
            <a:r>
              <a:rPr lang="tr-TR" dirty="0"/>
              <a:t>Örnek vermekten çekinmemek</a:t>
            </a:r>
          </a:p>
          <a:p>
            <a:r>
              <a:rPr lang="tr-TR" b="1" dirty="0"/>
              <a:t>3. Temsil Bilinci ile Katılmak</a:t>
            </a:r>
          </a:p>
          <a:p>
            <a:r>
              <a:rPr lang="tr-TR" dirty="0"/>
              <a:t>Bireysel değil → bölümdeki genel öğrenci deneyimini yansıtmak</a:t>
            </a:r>
          </a:p>
          <a:p>
            <a:r>
              <a:rPr lang="tr-TR" b="1" dirty="0"/>
              <a:t>4. Yapıcı ve Çözüme Odaklı Olmak</a:t>
            </a:r>
          </a:p>
          <a:p>
            <a:r>
              <a:rPr lang="tr-TR" dirty="0"/>
              <a:t>Sadece şikâyet değil → öneri de sunmak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8963081-633D-4C77-9393-B7B344E9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43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AE18A-AA33-3B5A-561E-A6EE23902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ECDC94-CABA-AD3A-1715-4BBC59DD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Görüşmelerde Sizden Beklenenler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A66C61D-DB73-FDAC-2D28-F299CFD75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5. Kalite Süreçlerinin Farkında Olmak</a:t>
            </a:r>
          </a:p>
          <a:p>
            <a:r>
              <a:rPr lang="tr-TR" dirty="0"/>
              <a:t>Ders değerlendirme anketlerini doldurmak</a:t>
            </a:r>
          </a:p>
          <a:p>
            <a:r>
              <a:rPr lang="tr-TR" dirty="0"/>
              <a:t>Bölüm/üniversite iyileştirme çalışmalarını takip etmek</a:t>
            </a:r>
          </a:p>
          <a:p>
            <a:r>
              <a:rPr lang="tr-TR" dirty="0"/>
              <a:t>Öğrenci olarak PDCA döngüsüne katkı sağlamak</a:t>
            </a:r>
          </a:p>
          <a:p>
            <a:r>
              <a:rPr lang="tr-TR" b="1" dirty="0"/>
              <a:t>6. Görüşme Etiğine Uymak</a:t>
            </a:r>
          </a:p>
          <a:p>
            <a:r>
              <a:rPr lang="tr-TR" dirty="0"/>
              <a:t>Soruya kısa ve net yanıt vermek</a:t>
            </a:r>
          </a:p>
          <a:p>
            <a:r>
              <a:rPr lang="tr-TR" dirty="0"/>
              <a:t>Başkalarının sözünü kesmemek</a:t>
            </a:r>
          </a:p>
          <a:p>
            <a:r>
              <a:rPr lang="tr-TR" dirty="0"/>
              <a:t>Görüşme gizliliğine saygı duymak</a:t>
            </a:r>
          </a:p>
          <a:p>
            <a:r>
              <a:rPr lang="tr-TR" dirty="0"/>
              <a:t>Heyetle tartışmaya girmemek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5B2EF02-F4E5-5883-FDCF-E95BA7EA1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830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0722E056-7D2E-B2AB-3CAB-68AF82DA9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79" r="4259" b="-1"/>
          <a:stretch>
            <a:fillRect/>
          </a:stretch>
        </p:blipFill>
        <p:spPr>
          <a:xfrm>
            <a:off x="20" y="10"/>
            <a:ext cx="12191980" cy="6824900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9425286-D7D2-7FD5-549F-2CAC8839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7E7843D-FF13-4365-9478-9625B70A2705}" type="slidenum">
              <a:rPr lang="en-US" smtClean="0"/>
              <a:pPr>
                <a:spcAft>
                  <a:spcPts val="600"/>
                </a:spcAft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766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593325-E2DB-2165-0BE8-3F73B660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SORULAR İÇİN…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04E67A-DEA3-E4AD-2E75-45F3504BC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4824313"/>
            <a:ext cx="10058400" cy="1450757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tr-TR" dirty="0"/>
              <a:t>DR. ÖĞR.ÜYESİ GÜLÇİN CANBULUT</a:t>
            </a:r>
          </a:p>
          <a:p>
            <a:pPr algn="r"/>
            <a:r>
              <a:rPr lang="tr-TR" dirty="0"/>
              <a:t>MÜHENDİSLİK FAKÜLTESİ </a:t>
            </a:r>
          </a:p>
          <a:p>
            <a:pPr algn="r"/>
            <a:r>
              <a:rPr lang="tr-TR" dirty="0"/>
              <a:t>ENDÜSTRİ MÜHENDİSLİĞİ BÖLÜMÜ</a:t>
            </a:r>
          </a:p>
          <a:p>
            <a:pPr algn="r"/>
            <a:r>
              <a:rPr lang="tr-TR" dirty="0"/>
              <a:t>DAHİLİ : 2352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CF34543-4061-BC39-37ED-CE2A402F5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83EE-B9E9-4213-B079-5483DD64ECE2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702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CFAFEE-8B60-5593-3FFD-39B881B0D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36525"/>
            <a:ext cx="4850511" cy="1098839"/>
          </a:xfrm>
        </p:spPr>
        <p:txBody>
          <a:bodyPr anchor="b">
            <a:normAutofit/>
          </a:bodyPr>
          <a:lstStyle/>
          <a:p>
            <a:pPr algn="ctr"/>
            <a:r>
              <a:rPr lang="tr-TR" sz="3200" dirty="0"/>
              <a:t>Üniversite Hakkında Genel Bilgiler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6591C1-9C30-ACBD-D8E8-AED91F550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1" y="1460847"/>
            <a:ext cx="4850510" cy="4520461"/>
          </a:xfrm>
        </p:spPr>
        <p:txBody>
          <a:bodyPr anchor="t">
            <a:normAutofit/>
          </a:bodyPr>
          <a:lstStyle/>
          <a:p>
            <a:pPr algn="ctr"/>
            <a:endParaRPr lang="tr-TR" sz="2400" dirty="0"/>
          </a:p>
          <a:p>
            <a:pPr marL="0" indent="0" algn="ctr">
              <a:buNone/>
            </a:pPr>
            <a:r>
              <a:rPr lang="tr-TR" sz="2400" dirty="0"/>
              <a:t>Nuh Naci Yazgan Üniversitesi </a:t>
            </a:r>
          </a:p>
          <a:p>
            <a:pPr algn="ctr"/>
            <a:r>
              <a:rPr lang="tr-TR" sz="2400" dirty="0"/>
              <a:t>7 Fakülte bünyesinde 14 bölüm</a:t>
            </a:r>
          </a:p>
          <a:p>
            <a:pPr algn="ctr"/>
            <a:r>
              <a:rPr lang="tr-TR" sz="2400" dirty="0"/>
              <a:t>1 Meslek Yüksekokulu bünyesinde 8 program ve </a:t>
            </a:r>
          </a:p>
          <a:p>
            <a:pPr algn="ctr"/>
            <a:r>
              <a:rPr lang="tr-TR" sz="2400" dirty="0"/>
              <a:t>1 Enstitü bünyesinde 9 tezli, 6 tezsiz yüksek lisans ve 2 doktora programı ile</a:t>
            </a:r>
          </a:p>
          <a:p>
            <a:pPr marL="0" indent="0" algn="ctr">
              <a:buNone/>
            </a:pPr>
            <a:r>
              <a:rPr lang="tr-TR" sz="2400" dirty="0"/>
              <a:t>hizmet vermektedir.</a:t>
            </a:r>
          </a:p>
        </p:txBody>
      </p:sp>
      <p:pic>
        <p:nvPicPr>
          <p:cNvPr id="8" name="Resim 7" descr="metin, ekran görüntüsü, sayı, numara, yazı tipi içeren bir resim">
            <a:extLst>
              <a:ext uri="{FF2B5EF4-FFF2-40B4-BE49-F238E27FC236}">
                <a16:creationId xmlns:a16="http://schemas.microsoft.com/office/drawing/2014/main" id="{ABF6D2FD-41BC-3EE5-DB77-71E6A6EF7D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927" y="1173897"/>
            <a:ext cx="6389346" cy="4520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A31F912-3D85-5C8A-37B2-CC1426F2E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1F18EF7-BE1E-4ECB-84D4-67C2B4D8F095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82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1274282-F01B-6C2D-CF11-60A849E735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057"/>
          <a:stretch>
            <a:fillRect/>
          </a:stretch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3BB22A2F-B084-FE58-89F2-6BFD43BFE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700" dirty="0">
                <a:solidFill>
                  <a:schemeClr val="tx1"/>
                </a:solidFill>
              </a:rPr>
              <a:t>REKTÖRÜMÜZ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C24EAD-AC74-455A-F7EE-396BF2D98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22" y="743803"/>
            <a:ext cx="2808844" cy="9821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PROF.DR. AHMET FAZIL ÖZSOYLU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43ADDEF-205E-9A91-8D57-E50EADD6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09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CDB4CB-D858-1898-753E-8AA5202BD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455" y="460246"/>
            <a:ext cx="4953000" cy="1216153"/>
          </a:xfrm>
        </p:spPr>
        <p:txBody>
          <a:bodyPr anchor="t">
            <a:normAutofit/>
          </a:bodyPr>
          <a:lstStyle/>
          <a:p>
            <a:pPr algn="ctr"/>
            <a:r>
              <a:rPr lang="tr-TR" sz="4000" dirty="0"/>
              <a:t>REKTÖR YARDIMCILARIMIZ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4512D6-DA3B-3B96-1B1B-6B2B22201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3429000"/>
            <a:ext cx="4953000" cy="1752599"/>
          </a:xfrm>
        </p:spPr>
        <p:txBody>
          <a:bodyPr>
            <a:normAutofit/>
          </a:bodyPr>
          <a:lstStyle/>
          <a:p>
            <a:pPr algn="ctr"/>
            <a:r>
              <a:rPr lang="tr-TR" sz="1800" dirty="0">
                <a:solidFill>
                  <a:schemeClr val="tx1">
                    <a:alpha val="55000"/>
                  </a:schemeClr>
                </a:solidFill>
              </a:rPr>
              <a:t>PROF.DR. ERKAN KÖSE</a:t>
            </a:r>
          </a:p>
          <a:p>
            <a:pPr algn="ctr"/>
            <a:endParaRPr lang="tr-TR" sz="1800" dirty="0">
              <a:solidFill>
                <a:schemeClr val="tx1">
                  <a:alpha val="55000"/>
                </a:schemeClr>
              </a:solidFill>
            </a:endParaRPr>
          </a:p>
          <a:p>
            <a:pPr algn="ctr"/>
            <a:r>
              <a:rPr lang="tr-TR" sz="1800" dirty="0">
                <a:solidFill>
                  <a:schemeClr val="tx1">
                    <a:alpha val="55000"/>
                  </a:schemeClr>
                </a:solidFill>
              </a:rPr>
              <a:t>PROF.DR. NERİMAN İNANÇ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9E11DB9-3589-E195-FB37-94C143A1A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455" y="1899109"/>
            <a:ext cx="3159125" cy="3059780"/>
          </a:xfrm>
          <a:prstGeom prst="rect">
            <a:avLst/>
          </a:prstGeom>
        </p:spPr>
      </p:pic>
      <p:pic>
        <p:nvPicPr>
          <p:cNvPr id="7" name="Resim 6" descr="insan yüzü, kişi, şahıs, giyim, gülümsemek, gülüş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52DAE75A-382D-55A2-1325-D6A295B05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580" y="1676399"/>
            <a:ext cx="2202114" cy="3505200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A0A888F-1D3B-E7E9-12D4-A4E105977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6400800"/>
            <a:ext cx="685800" cy="4572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70F46C-44E2-4720-969E-DFB7EB4E90F8}" type="slidenum">
              <a:rPr lang="tr-TR" sz="1000" smtClean="0">
                <a:solidFill>
                  <a:srgbClr val="000000">
                    <a:alpha val="70000"/>
                  </a:srgbClr>
                </a:solidFill>
              </a:rPr>
              <a:pPr>
                <a:spcAft>
                  <a:spcPts val="600"/>
                </a:spcAft>
              </a:pPr>
              <a:t>6</a:t>
            </a:fld>
            <a:endParaRPr lang="tr-TR" sz="1000">
              <a:solidFill>
                <a:srgbClr val="000000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85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06D03A5-12B3-36E5-A6F0-CCFD8760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" y="150875"/>
            <a:ext cx="11807189" cy="16184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Üniversitemizin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Misyonu</a:t>
            </a:r>
            <a:r>
              <a:rPr lang="tr-TR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ve Vizyonu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EA1E003C-2E7C-4CDF-B330-C13F503A23FE}"/>
              </a:ext>
            </a:extLst>
          </p:cNvPr>
          <p:cNvSpPr/>
          <p:nvPr/>
        </p:nvSpPr>
        <p:spPr>
          <a:xfrm>
            <a:off x="160020" y="1965961"/>
            <a:ext cx="11807189" cy="38039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tr-TR" sz="2400" noProof="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tr-TR" sz="2400" noProof="0" dirty="0"/>
              <a:t>Yerel, bölgesel, ulusal ve uluslararası düzeyde </a:t>
            </a:r>
            <a:r>
              <a:rPr lang="tr-TR" sz="2400" b="1" noProof="0" dirty="0"/>
              <a:t>eğitim-öğretim hizmeti </a:t>
            </a:r>
            <a:r>
              <a:rPr lang="tr-TR" sz="2400" noProof="0" dirty="0"/>
              <a:t>vermek, </a:t>
            </a:r>
            <a:r>
              <a:rPr lang="tr-TR" sz="2400" b="1" noProof="0" dirty="0"/>
              <a:t>bilimsel araştırmalar </a:t>
            </a:r>
            <a:r>
              <a:rPr lang="tr-TR" sz="2400" noProof="0" dirty="0"/>
              <a:t>yapmak ve ürettiği çıktılarla sürdürülebilirlik anlayışı içerisinde </a:t>
            </a:r>
            <a:r>
              <a:rPr lang="tr-TR" sz="2400" b="1" noProof="0" dirty="0"/>
              <a:t>topluma katkı </a:t>
            </a:r>
            <a:r>
              <a:rPr lang="tr-TR" sz="2400" noProof="0" dirty="0"/>
              <a:t>sağlamaktır.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tr-TR" sz="2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tr-TR" sz="2400" noProof="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tr-TR" sz="2400" dirty="0"/>
              <a:t>Sahip olduğu yetkinlikleri toplum yararına kullanan, yerel ve evrensel düzeyde fark yaratarak geleceğe yön veren yenilikçi üniversite olmaktır.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tr-TR" sz="2400" noProof="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E5E57F2-4A96-A08A-73DE-31DD4A038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3496" y="4892040"/>
            <a:ext cx="1673352" cy="1005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1F18EF7-BE1E-4ECB-84D4-67C2B4D8F095}" type="slidenum">
              <a:rPr lang="en-US" sz="66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6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67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6">
            <a:extLst>
              <a:ext uri="{FF2B5EF4-FFF2-40B4-BE49-F238E27FC236}">
                <a16:creationId xmlns:a16="http://schemas.microsoft.com/office/drawing/2014/main" id="{C3F32490-CF6A-459E-BBFE-90557857A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0F12474-F582-34D0-C0DA-6A3AA24E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458" y="634946"/>
            <a:ext cx="5712542" cy="1450757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Kalite Güvencesi Nedir?</a:t>
            </a:r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3489CAE3-3AE0-4268-81CA-A98516EA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79458" cy="63343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852BC338-7802-42D3-85C9-B665508F4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2008DA3-15F5-2FE0-4286-D1A3E24FA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36" y="901530"/>
            <a:ext cx="2784700" cy="2248644"/>
          </a:xfrm>
          <a:prstGeom prst="rect">
            <a:avLst/>
          </a:prstGeom>
        </p:spPr>
      </p:pic>
      <p:sp>
        <p:nvSpPr>
          <p:cNvPr id="37" name="Rectangle 22">
            <a:extLst>
              <a:ext uri="{FF2B5EF4-FFF2-40B4-BE49-F238E27FC236}">
                <a16:creationId xmlns:a16="http://schemas.microsoft.com/office/drawing/2014/main" id="{FC2AD4A0-4FAA-4F52-A315-4224B27BE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24">
            <a:extLst>
              <a:ext uri="{FF2B5EF4-FFF2-40B4-BE49-F238E27FC236}">
                <a16:creationId xmlns:a16="http://schemas.microsoft.com/office/drawing/2014/main" id="{373C1DFC-81C5-498E-9907-7AAE6F041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6569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6">
            <a:extLst>
              <a:ext uri="{FF2B5EF4-FFF2-40B4-BE49-F238E27FC236}">
                <a16:creationId xmlns:a16="http://schemas.microsoft.com/office/drawing/2014/main" id="{8A4EEE51-0307-4CE8-813E-AE3BCEBA2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355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28">
            <a:extLst>
              <a:ext uri="{FF2B5EF4-FFF2-40B4-BE49-F238E27FC236}">
                <a16:creationId xmlns:a16="http://schemas.microsoft.com/office/drawing/2014/main" id="{E9D9FBD3-6E57-4B12-A90A-386ED8F08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192DC94-DE49-F41F-0D2B-D192A3E71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752" y="2859359"/>
            <a:ext cx="2295082" cy="2716074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82ADB8-29F2-4526-452B-BDAE5F90B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458" y="2198913"/>
            <a:ext cx="5712542" cy="4135395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Yükseköğretimde kaliteyi güvence altına alan sistematik süreçler</a:t>
            </a:r>
          </a:p>
          <a:p>
            <a:pPr marL="0" indent="0" algn="ctr">
              <a:buNone/>
            </a:pPr>
            <a:r>
              <a:rPr lang="tr-TR" dirty="0"/>
              <a:t>Eğitim-öğretim, araştırma ve idari hizmetlerde sürekli iyileştirme sağlar.</a:t>
            </a:r>
          </a:p>
          <a:p>
            <a:pPr marL="0" indent="0" algn="ctr">
              <a:buNone/>
            </a:pPr>
            <a:r>
              <a:rPr lang="tr-TR" dirty="0"/>
              <a:t>Planla – Uygula – Kontrol Et – Önlem Al (PDCA) döngüsü üzerine kuruludur.</a:t>
            </a:r>
          </a:p>
          <a:p>
            <a:pPr marL="0" indent="0" algn="ctr">
              <a:buNone/>
            </a:pPr>
            <a:r>
              <a:rPr lang="tr-TR" dirty="0"/>
              <a:t>Tüm paydaşların (öğrenci, akademik personel, idari personel, sektör) katılımıyla yürütülür.</a:t>
            </a:r>
          </a:p>
          <a:p>
            <a:pPr marL="0" indent="0" algn="ctr">
              <a:buNone/>
            </a:pPr>
            <a:r>
              <a:rPr lang="tr-TR" dirty="0"/>
              <a:t>Öğrenci deneyimi ve öğrenci geri bildirimi bu sistemin merkezindedir.</a:t>
            </a:r>
          </a:p>
        </p:txBody>
      </p:sp>
      <p:sp>
        <p:nvSpPr>
          <p:cNvPr id="41" name="Rectangle 30">
            <a:extLst>
              <a:ext uri="{FF2B5EF4-FFF2-40B4-BE49-F238E27FC236}">
                <a16:creationId xmlns:a16="http://schemas.microsoft.com/office/drawing/2014/main" id="{25621158-452E-4C14-8946-B331F0D1C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55BE0DD-04F0-42E3-9EDE-2129B4A55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2BEDB04-AE7A-7F01-E4C1-87950861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1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A43664-D8C2-7809-24BE-68F5399FC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tr-TR" b="1" dirty="0"/>
              <a:t>1. Program Çıktıları (PO)</a:t>
            </a:r>
            <a:endParaRPr lang="tr-TR" dirty="0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2098DD14-842E-4EB9-A854-95D18531EBD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0CE2257-88A1-2FCB-22EF-AD4ECC073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22879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1185</TotalTime>
  <Words>1385</Words>
  <Application>Microsoft Office PowerPoint</Application>
  <PresentationFormat>Geniş ekran</PresentationFormat>
  <Paragraphs>237</Paragraphs>
  <Slides>36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0" baseType="lpstr">
      <vt:lpstr>Aptos</vt:lpstr>
      <vt:lpstr>Calibri</vt:lpstr>
      <vt:lpstr>Calibri Light</vt:lpstr>
      <vt:lpstr>Geçmişe bakış</vt:lpstr>
      <vt:lpstr>Nuh Naci Yazgan Üniversitesi  Kalite Süreçlerine  Öğrenci Katılımı Bilgilendirme Sunumu</vt:lpstr>
      <vt:lpstr>Toplantı amacı</vt:lpstr>
      <vt:lpstr>TARİHÇE</vt:lpstr>
      <vt:lpstr>Üniversite Hakkında Genel Bilgiler</vt:lpstr>
      <vt:lpstr>REKTÖRÜMÜZ</vt:lpstr>
      <vt:lpstr>REKTÖR YARDIMCILARIMIZ</vt:lpstr>
      <vt:lpstr>Üniversitemizin Misyonu ve Vizyonu </vt:lpstr>
      <vt:lpstr>Kalite Güvencesi Nedir?</vt:lpstr>
      <vt:lpstr>1. Program Çıktıları (PO)</vt:lpstr>
      <vt:lpstr>2. Ders Planı &amp; Müfredat Yapısı</vt:lpstr>
      <vt:lpstr>3. Ölçme ve Değerlendirme Sistemi</vt:lpstr>
      <vt:lpstr>4. Akademik Danışmanlık</vt:lpstr>
      <vt:lpstr>5. Eğitim–Öğretim Ortamları</vt:lpstr>
      <vt:lpstr>PUKÖ Döngüsü (Planla–Uygula–Kontrol et–Önlem Al)</vt:lpstr>
      <vt:lpstr>Planla</vt:lpstr>
      <vt:lpstr>Uygula</vt:lpstr>
      <vt:lpstr>Kontrol Et</vt:lpstr>
      <vt:lpstr>Önlem Al / İyileştir</vt:lpstr>
      <vt:lpstr>PowerPoint Sunusu</vt:lpstr>
      <vt:lpstr>Kalite Süreçlerine Katılımınızı Sağlamak Amacıyla Düzenlenen Anketler</vt:lpstr>
      <vt:lpstr>Nuh Naci Yazgan Üniversitesi Öğrenci ve Paydaş Geri Bildirim Yönetimi Süreci</vt:lpstr>
      <vt:lpstr>Kalite Yönetim Sürecine Nasıl Dahil Olabilirim?</vt:lpstr>
      <vt:lpstr>Kalite Yönetim Sürecine Nasıl Dahil Olabilirim?</vt:lpstr>
      <vt:lpstr>Nasıl Katkı Sağlayabilirim?</vt:lpstr>
      <vt:lpstr>YÖKAK: Yükseköğretim Kalite Kurulu</vt:lpstr>
      <vt:lpstr>YÖKAK Neden Önemlidir?</vt:lpstr>
      <vt:lpstr>YÖKAK Değerlendirme Sürecinde Öğrencinin Rolü</vt:lpstr>
      <vt:lpstr>YÖKAK Öğrenci Görüşmelerinde Sorulabilecek Sorular</vt:lpstr>
      <vt:lpstr>YÖKAK Öğrenci Görüşmelerinde Sorulabilecek Sorular</vt:lpstr>
      <vt:lpstr>YÖKAK Öğrenci Görüşmelerinde Sorulabilecek Sorular</vt:lpstr>
      <vt:lpstr>YÖKAK Öğrenci Görüşmelerinde Sorulabilecek Sorular</vt:lpstr>
      <vt:lpstr>YÖKAK Öğrenci Görüşmelerinde Sorulabilecek Sorular</vt:lpstr>
      <vt:lpstr>Görüşmelerde Sizden Beklenenler</vt:lpstr>
      <vt:lpstr>Görüşmelerde Sizden Beklenenler</vt:lpstr>
      <vt:lpstr>PowerPoint Sunusu</vt:lpstr>
      <vt:lpstr>SORULAR İÇİN…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Gülçin Canbulut</dc:creator>
  <cp:lastModifiedBy>Gülçin Canbulut</cp:lastModifiedBy>
  <cp:revision>6</cp:revision>
  <dcterms:created xsi:type="dcterms:W3CDTF">2025-12-01T19:50:51Z</dcterms:created>
  <dcterms:modified xsi:type="dcterms:W3CDTF">2025-12-04T20:23:53Z</dcterms:modified>
</cp:coreProperties>
</file>