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28"/>
  </p:notesMasterIdLst>
  <p:sldIdLst>
    <p:sldId id="256" r:id="rId5"/>
    <p:sldId id="257" r:id="rId6"/>
    <p:sldId id="258" r:id="rId7"/>
    <p:sldId id="259" r:id="rId8"/>
    <p:sldId id="261" r:id="rId9"/>
    <p:sldId id="260" r:id="rId10"/>
    <p:sldId id="262" r:id="rId11"/>
    <p:sldId id="408" r:id="rId12"/>
    <p:sldId id="409" r:id="rId13"/>
    <p:sldId id="316" r:id="rId14"/>
    <p:sldId id="411" r:id="rId15"/>
    <p:sldId id="410" r:id="rId16"/>
    <p:sldId id="404" r:id="rId17"/>
    <p:sldId id="405" r:id="rId18"/>
    <p:sldId id="263" r:id="rId19"/>
    <p:sldId id="412" r:id="rId20"/>
    <p:sldId id="406" r:id="rId21"/>
    <p:sldId id="420" r:id="rId22"/>
    <p:sldId id="414" r:id="rId23"/>
    <p:sldId id="421" r:id="rId24"/>
    <p:sldId id="417" r:id="rId25"/>
    <p:sldId id="272" r:id="rId26"/>
    <p:sldId id="32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kak.gov.tr/" TargetMode="External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kak.gov.tr/" TargetMode="External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774E5D-6F04-41F8-A861-522A8705F5D1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387CB22-BB87-46E8-9F57-732F15BB685F}">
      <dgm:prSet custT="1"/>
      <dgm:spPr/>
      <dgm:t>
        <a:bodyPr/>
        <a:lstStyle/>
        <a:p>
          <a:r>
            <a:rPr lang="tr-TR" sz="1800" dirty="0"/>
            <a:t>Her alt ölçüt altında bulunan “örnek kanıtlar” bölümü</a:t>
          </a:r>
          <a:endParaRPr lang="en-US" sz="1800" dirty="0"/>
        </a:p>
      </dgm:t>
    </dgm:pt>
    <dgm:pt modelId="{38926C1E-66DE-4C7C-82D4-C8365C2EEB49}" type="parTrans" cxnId="{D15961CD-160C-4C37-B639-B553D686F0A7}">
      <dgm:prSet/>
      <dgm:spPr/>
      <dgm:t>
        <a:bodyPr/>
        <a:lstStyle/>
        <a:p>
          <a:endParaRPr lang="en-US" sz="1800"/>
        </a:p>
      </dgm:t>
    </dgm:pt>
    <dgm:pt modelId="{5CCD36FC-B33A-4F5B-97CB-4EBCF7961B33}" type="sibTrans" cxnId="{D15961CD-160C-4C37-B639-B553D686F0A7}">
      <dgm:prSet/>
      <dgm:spPr/>
      <dgm:t>
        <a:bodyPr/>
        <a:lstStyle/>
        <a:p>
          <a:endParaRPr lang="en-US" sz="1800"/>
        </a:p>
      </dgm:t>
    </dgm:pt>
    <dgm:pt modelId="{E25ACB4E-9C09-4485-BCED-1CB5DB47AD70}">
      <dgm:prSet custT="1"/>
      <dgm:spPr/>
      <dgm:t>
        <a:bodyPr/>
        <a:lstStyle/>
        <a:p>
          <a:r>
            <a:rPr lang="tr-TR" sz="1800"/>
            <a:t>Kanıtlar rapor içeriği ve seçilen olgunluk düzeyi ile tutarlı</a:t>
          </a:r>
          <a:endParaRPr lang="en-US" sz="1800"/>
        </a:p>
      </dgm:t>
    </dgm:pt>
    <dgm:pt modelId="{EDAA6E34-3BD2-4562-AFC7-C821DBAB4C8F}" type="parTrans" cxnId="{AB0C08C2-AB1C-4EF4-A319-7994B8F2112E}">
      <dgm:prSet/>
      <dgm:spPr/>
      <dgm:t>
        <a:bodyPr/>
        <a:lstStyle/>
        <a:p>
          <a:endParaRPr lang="en-US" sz="1800"/>
        </a:p>
      </dgm:t>
    </dgm:pt>
    <dgm:pt modelId="{5FC1ABDC-B263-48C7-AEA6-684E932C1F65}" type="sibTrans" cxnId="{AB0C08C2-AB1C-4EF4-A319-7994B8F2112E}">
      <dgm:prSet/>
      <dgm:spPr/>
      <dgm:t>
        <a:bodyPr/>
        <a:lstStyle/>
        <a:p>
          <a:endParaRPr lang="en-US" sz="1800"/>
        </a:p>
      </dgm:t>
    </dgm:pt>
    <dgm:pt modelId="{4ACFCA9C-3C47-4157-8350-46E0160E21E1}">
      <dgm:prSet custT="1"/>
      <dgm:spPr/>
      <dgm:t>
        <a:bodyPr/>
        <a:lstStyle/>
        <a:p>
          <a:r>
            <a:rPr lang="tr-TR" sz="1800" dirty="0"/>
            <a:t>Daha önceki yıllarda hazırlanan </a:t>
          </a:r>
          <a:r>
            <a:rPr lang="tr-TR" sz="1800" dirty="0" err="1"/>
            <a:t>KIDR’lere</a:t>
          </a:r>
          <a:r>
            <a:rPr lang="tr-TR" sz="1800" dirty="0"/>
            <a:t> yıl belirtilerek atıf </a:t>
          </a:r>
          <a:endParaRPr lang="en-US" sz="1800" dirty="0"/>
        </a:p>
      </dgm:t>
    </dgm:pt>
    <dgm:pt modelId="{73315961-AC0B-47E4-AA73-09187398B883}" type="parTrans" cxnId="{F112C14F-7A75-44FF-ABBD-BACF837511EB}">
      <dgm:prSet/>
      <dgm:spPr/>
      <dgm:t>
        <a:bodyPr/>
        <a:lstStyle/>
        <a:p>
          <a:endParaRPr lang="en-US" sz="1800"/>
        </a:p>
      </dgm:t>
    </dgm:pt>
    <dgm:pt modelId="{BB644C0C-2993-4C5F-9641-9427A879D874}" type="sibTrans" cxnId="{F112C14F-7A75-44FF-ABBD-BACF837511EB}">
      <dgm:prSet/>
      <dgm:spPr/>
      <dgm:t>
        <a:bodyPr/>
        <a:lstStyle/>
        <a:p>
          <a:endParaRPr lang="en-US" sz="1800"/>
        </a:p>
      </dgm:t>
    </dgm:pt>
    <dgm:pt modelId="{2A459A67-FD02-43FE-B3C2-E673C4687378}">
      <dgm:prSet custT="1"/>
      <dgm:spPr/>
      <dgm:t>
        <a:bodyPr/>
        <a:lstStyle/>
        <a:p>
          <a:r>
            <a:rPr lang="tr-TR" sz="1800"/>
            <a:t>KGBR/KAR/izleme raporu/ara değerlendirme raporunda yer alan geri bildirimler kapsamında gerçekleştirilen iyileştirmeler</a:t>
          </a:r>
          <a:endParaRPr lang="en-US" sz="1800"/>
        </a:p>
      </dgm:t>
    </dgm:pt>
    <dgm:pt modelId="{F160C68C-F217-4274-BD28-7AAD26A3DD1B}" type="parTrans" cxnId="{0613FB60-9A2C-4DC5-91C1-22FDDB0FCDD2}">
      <dgm:prSet/>
      <dgm:spPr/>
      <dgm:t>
        <a:bodyPr/>
        <a:lstStyle/>
        <a:p>
          <a:endParaRPr lang="en-US" sz="1800"/>
        </a:p>
      </dgm:t>
    </dgm:pt>
    <dgm:pt modelId="{5F67710B-B6E1-457D-965B-69D55CFA82ED}" type="sibTrans" cxnId="{0613FB60-9A2C-4DC5-91C1-22FDDB0FCDD2}">
      <dgm:prSet/>
      <dgm:spPr/>
      <dgm:t>
        <a:bodyPr/>
        <a:lstStyle/>
        <a:p>
          <a:endParaRPr lang="en-US" sz="1800"/>
        </a:p>
      </dgm:t>
    </dgm:pt>
    <dgm:pt modelId="{A2169F5A-0657-4549-A20E-D637BA7124BE}">
      <dgm:prSet custT="1"/>
      <dgm:spPr/>
      <dgm:t>
        <a:bodyPr/>
        <a:lstStyle/>
        <a:p>
          <a:r>
            <a:rPr lang="tr-TR" sz="1800" dirty="0"/>
            <a:t>“Bu husus kurumumuzda mevcuttur”, “bu hususa ilişkin uygulama bulunmaktadır”, “kurumumuzda söz konusu sistem bulunmaktadır” şeklinde kısa cevaplar</a:t>
          </a:r>
          <a:endParaRPr lang="en-US" sz="1800" dirty="0"/>
        </a:p>
      </dgm:t>
    </dgm:pt>
    <dgm:pt modelId="{05AD5905-6385-4AE2-8DCD-04DD6F942642}" type="parTrans" cxnId="{F219A4B1-721A-4614-90D2-9A32419A121D}">
      <dgm:prSet/>
      <dgm:spPr/>
      <dgm:t>
        <a:bodyPr/>
        <a:lstStyle/>
        <a:p>
          <a:endParaRPr lang="en-US" sz="1800"/>
        </a:p>
      </dgm:t>
    </dgm:pt>
    <dgm:pt modelId="{0B4DBF96-FF18-45D2-978E-88C4D0C51B31}" type="sibTrans" cxnId="{F219A4B1-721A-4614-90D2-9A32419A121D}">
      <dgm:prSet/>
      <dgm:spPr/>
      <dgm:t>
        <a:bodyPr/>
        <a:lstStyle/>
        <a:p>
          <a:endParaRPr lang="en-US" sz="1800"/>
        </a:p>
      </dgm:t>
    </dgm:pt>
    <dgm:pt modelId="{2C1C2E6A-6E25-4C10-8A78-D069F73FDED9}">
      <dgm:prSet custT="1"/>
      <dgm:spPr/>
      <dgm:t>
        <a:bodyPr/>
        <a:lstStyle/>
        <a:p>
          <a:r>
            <a:rPr lang="en-US" sz="1800"/>
            <a:t>KİDR metni en fazla 80 sayfa</a:t>
          </a:r>
        </a:p>
      </dgm:t>
    </dgm:pt>
    <dgm:pt modelId="{A1591E7A-38BF-41D4-A738-A26F6FCCA754}" type="parTrans" cxnId="{E1D85866-AE19-4506-9B89-A9069E1B7112}">
      <dgm:prSet/>
      <dgm:spPr/>
      <dgm:t>
        <a:bodyPr/>
        <a:lstStyle/>
        <a:p>
          <a:endParaRPr lang="en-US" sz="1800"/>
        </a:p>
      </dgm:t>
    </dgm:pt>
    <dgm:pt modelId="{630CD474-B44F-4111-8F85-8BC2F126DC65}" type="sibTrans" cxnId="{E1D85866-AE19-4506-9B89-A9069E1B7112}">
      <dgm:prSet/>
      <dgm:spPr/>
      <dgm:t>
        <a:bodyPr/>
        <a:lstStyle/>
        <a:p>
          <a:endParaRPr lang="en-US" sz="1800"/>
        </a:p>
      </dgm:t>
    </dgm:pt>
    <dgm:pt modelId="{EAE8B869-AF6D-4E02-B7CC-C54869C59A4C}">
      <dgm:prSet custT="1"/>
      <dgm:spPr/>
      <dgm:t>
        <a:bodyPr/>
        <a:lstStyle/>
        <a:p>
          <a:r>
            <a:rPr lang="tr-TR" sz="1800" dirty="0"/>
            <a:t>Raporun ilgili bölümlerine vurgu yapılmalı veya belirli sayfa numaralarına yönlendirme</a:t>
          </a:r>
          <a:endParaRPr lang="en-US" sz="1800" dirty="0"/>
        </a:p>
      </dgm:t>
    </dgm:pt>
    <dgm:pt modelId="{F899A08D-B969-4E55-8A17-CC62CBA07740}" type="parTrans" cxnId="{7F371F5D-CB17-4E25-A554-55283B4E910A}">
      <dgm:prSet/>
      <dgm:spPr/>
      <dgm:t>
        <a:bodyPr/>
        <a:lstStyle/>
        <a:p>
          <a:endParaRPr lang="en-US" sz="1800"/>
        </a:p>
      </dgm:t>
    </dgm:pt>
    <dgm:pt modelId="{E81F9228-A366-41C6-8813-A60FB690DD36}" type="sibTrans" cxnId="{7F371F5D-CB17-4E25-A554-55283B4E910A}">
      <dgm:prSet/>
      <dgm:spPr/>
      <dgm:t>
        <a:bodyPr/>
        <a:lstStyle/>
        <a:p>
          <a:endParaRPr lang="en-US" sz="1800"/>
        </a:p>
      </dgm:t>
    </dgm:pt>
    <dgm:pt modelId="{4563106D-0009-4246-9D96-C4F2167FEB74}">
      <dgm:prSet custT="1"/>
      <dgm:spPr/>
      <dgm:t>
        <a:bodyPr/>
        <a:lstStyle/>
        <a:p>
          <a:r>
            <a:rPr lang="tr-TR" sz="1800" dirty="0"/>
            <a:t>Kanıtlar içinde yer alan metinler ve KİDR metni tekrarı</a:t>
          </a:r>
          <a:endParaRPr lang="en-US" sz="1800" dirty="0"/>
        </a:p>
      </dgm:t>
    </dgm:pt>
    <dgm:pt modelId="{66C636ED-05CF-4907-89ED-78D5567C4838}" type="parTrans" cxnId="{6A71F4E8-82E3-44B9-822C-65729FDE44AA}">
      <dgm:prSet/>
      <dgm:spPr/>
      <dgm:t>
        <a:bodyPr/>
        <a:lstStyle/>
        <a:p>
          <a:endParaRPr lang="en-US" sz="1800"/>
        </a:p>
      </dgm:t>
    </dgm:pt>
    <dgm:pt modelId="{EA81FFE0-4117-498F-AB65-F76CEEE92AD0}" type="sibTrans" cxnId="{6A71F4E8-82E3-44B9-822C-65729FDE44AA}">
      <dgm:prSet/>
      <dgm:spPr/>
      <dgm:t>
        <a:bodyPr/>
        <a:lstStyle/>
        <a:p>
          <a:endParaRPr lang="en-US" sz="1800"/>
        </a:p>
      </dgm:t>
    </dgm:pt>
    <dgm:pt modelId="{C26AB1F8-FFE7-4534-B6A9-48DA6452EFD8}">
      <dgm:prSet custT="1"/>
      <dgm:spPr/>
      <dgm:t>
        <a:bodyPr/>
        <a:lstStyle/>
        <a:p>
          <a:r>
            <a:rPr lang="tr-TR" sz="1800"/>
            <a:t>Web sayfası linklerine her dönemde erişim</a:t>
          </a:r>
          <a:endParaRPr lang="en-US" sz="1800"/>
        </a:p>
      </dgm:t>
    </dgm:pt>
    <dgm:pt modelId="{0B696922-D30F-4354-A121-B573A207D6EA}" type="parTrans" cxnId="{C2E6800A-B13E-4AD3-8C95-DBE1E052086F}">
      <dgm:prSet/>
      <dgm:spPr/>
      <dgm:t>
        <a:bodyPr/>
        <a:lstStyle/>
        <a:p>
          <a:endParaRPr lang="en-US" sz="1800"/>
        </a:p>
      </dgm:t>
    </dgm:pt>
    <dgm:pt modelId="{6B7CA65F-7488-4A53-AA01-E6490D093897}" type="sibTrans" cxnId="{C2E6800A-B13E-4AD3-8C95-DBE1E052086F}">
      <dgm:prSet/>
      <dgm:spPr/>
      <dgm:t>
        <a:bodyPr/>
        <a:lstStyle/>
        <a:p>
          <a:endParaRPr lang="en-US" sz="1800"/>
        </a:p>
      </dgm:t>
    </dgm:pt>
    <dgm:pt modelId="{AD22410E-4BA8-4E62-BFD5-97506BB607FC}" type="pres">
      <dgm:prSet presAssocID="{51774E5D-6F04-41F8-A861-522A8705F5D1}" presName="vert0" presStyleCnt="0">
        <dgm:presLayoutVars>
          <dgm:dir/>
          <dgm:animOne val="branch"/>
          <dgm:animLvl val="lvl"/>
        </dgm:presLayoutVars>
      </dgm:prSet>
      <dgm:spPr/>
    </dgm:pt>
    <dgm:pt modelId="{B0EE4976-5280-4967-AD43-FA2AEF4A6276}" type="pres">
      <dgm:prSet presAssocID="{4387CB22-BB87-46E8-9F57-732F15BB685F}" presName="thickLine" presStyleLbl="alignNode1" presStyleIdx="0" presStyleCnt="9"/>
      <dgm:spPr/>
    </dgm:pt>
    <dgm:pt modelId="{CDCF5FEE-986B-49A3-91EE-FB5AF90B46C8}" type="pres">
      <dgm:prSet presAssocID="{4387CB22-BB87-46E8-9F57-732F15BB685F}" presName="horz1" presStyleCnt="0"/>
      <dgm:spPr/>
    </dgm:pt>
    <dgm:pt modelId="{14C4994E-A609-4411-85A1-092A24004521}" type="pres">
      <dgm:prSet presAssocID="{4387CB22-BB87-46E8-9F57-732F15BB685F}" presName="tx1" presStyleLbl="revTx" presStyleIdx="0" presStyleCnt="9"/>
      <dgm:spPr/>
    </dgm:pt>
    <dgm:pt modelId="{C82E3E92-BFFC-469D-A014-1A03D51CA785}" type="pres">
      <dgm:prSet presAssocID="{4387CB22-BB87-46E8-9F57-732F15BB685F}" presName="vert1" presStyleCnt="0"/>
      <dgm:spPr/>
    </dgm:pt>
    <dgm:pt modelId="{C7EA1327-3C7A-43A8-B1D4-48C0DF64ADDC}" type="pres">
      <dgm:prSet presAssocID="{E25ACB4E-9C09-4485-BCED-1CB5DB47AD70}" presName="thickLine" presStyleLbl="alignNode1" presStyleIdx="1" presStyleCnt="9"/>
      <dgm:spPr/>
    </dgm:pt>
    <dgm:pt modelId="{92F5D6BE-FA5C-4C92-ACF9-0993F2023D58}" type="pres">
      <dgm:prSet presAssocID="{E25ACB4E-9C09-4485-BCED-1CB5DB47AD70}" presName="horz1" presStyleCnt="0"/>
      <dgm:spPr/>
    </dgm:pt>
    <dgm:pt modelId="{62395F14-04A6-4590-946B-6DF8E17EDA77}" type="pres">
      <dgm:prSet presAssocID="{E25ACB4E-9C09-4485-BCED-1CB5DB47AD70}" presName="tx1" presStyleLbl="revTx" presStyleIdx="1" presStyleCnt="9"/>
      <dgm:spPr/>
    </dgm:pt>
    <dgm:pt modelId="{9B5EC80C-E84C-464E-8DBC-B2E8C19C8B66}" type="pres">
      <dgm:prSet presAssocID="{E25ACB4E-9C09-4485-BCED-1CB5DB47AD70}" presName="vert1" presStyleCnt="0"/>
      <dgm:spPr/>
    </dgm:pt>
    <dgm:pt modelId="{662199BE-D292-455B-B5BC-32B4830AB19E}" type="pres">
      <dgm:prSet presAssocID="{4ACFCA9C-3C47-4157-8350-46E0160E21E1}" presName="thickLine" presStyleLbl="alignNode1" presStyleIdx="2" presStyleCnt="9"/>
      <dgm:spPr/>
    </dgm:pt>
    <dgm:pt modelId="{287914D1-9F67-4805-A561-1064A1505192}" type="pres">
      <dgm:prSet presAssocID="{4ACFCA9C-3C47-4157-8350-46E0160E21E1}" presName="horz1" presStyleCnt="0"/>
      <dgm:spPr/>
    </dgm:pt>
    <dgm:pt modelId="{60CEA92E-B636-4681-AE35-30071BE7A9A1}" type="pres">
      <dgm:prSet presAssocID="{4ACFCA9C-3C47-4157-8350-46E0160E21E1}" presName="tx1" presStyleLbl="revTx" presStyleIdx="2" presStyleCnt="9"/>
      <dgm:spPr/>
    </dgm:pt>
    <dgm:pt modelId="{47D0E073-9646-44BA-8194-AFA9D2F4D95D}" type="pres">
      <dgm:prSet presAssocID="{4ACFCA9C-3C47-4157-8350-46E0160E21E1}" presName="vert1" presStyleCnt="0"/>
      <dgm:spPr/>
    </dgm:pt>
    <dgm:pt modelId="{44CE1554-EFA4-4B7F-A326-AFC0A5CA752C}" type="pres">
      <dgm:prSet presAssocID="{2A459A67-FD02-43FE-B3C2-E673C4687378}" presName="thickLine" presStyleLbl="alignNode1" presStyleIdx="3" presStyleCnt="9"/>
      <dgm:spPr/>
    </dgm:pt>
    <dgm:pt modelId="{CB4D1932-1E6C-4B1E-973E-EAE2764C4B24}" type="pres">
      <dgm:prSet presAssocID="{2A459A67-FD02-43FE-B3C2-E673C4687378}" presName="horz1" presStyleCnt="0"/>
      <dgm:spPr/>
    </dgm:pt>
    <dgm:pt modelId="{16650F04-BBBC-42CC-9EFE-2F8502816BD2}" type="pres">
      <dgm:prSet presAssocID="{2A459A67-FD02-43FE-B3C2-E673C4687378}" presName="tx1" presStyleLbl="revTx" presStyleIdx="3" presStyleCnt="9"/>
      <dgm:spPr/>
    </dgm:pt>
    <dgm:pt modelId="{41BB006C-3385-409B-AE82-32698B16409F}" type="pres">
      <dgm:prSet presAssocID="{2A459A67-FD02-43FE-B3C2-E673C4687378}" presName="vert1" presStyleCnt="0"/>
      <dgm:spPr/>
    </dgm:pt>
    <dgm:pt modelId="{6EB0A711-314F-47E6-93F0-1989718CEF9A}" type="pres">
      <dgm:prSet presAssocID="{A2169F5A-0657-4549-A20E-D637BA7124BE}" presName="thickLine" presStyleLbl="alignNode1" presStyleIdx="4" presStyleCnt="9"/>
      <dgm:spPr/>
    </dgm:pt>
    <dgm:pt modelId="{1B430C14-E583-441B-9F85-FF1A1025352F}" type="pres">
      <dgm:prSet presAssocID="{A2169F5A-0657-4549-A20E-D637BA7124BE}" presName="horz1" presStyleCnt="0"/>
      <dgm:spPr/>
    </dgm:pt>
    <dgm:pt modelId="{DF653ED4-72CA-4B68-BC43-9570DE551AAD}" type="pres">
      <dgm:prSet presAssocID="{A2169F5A-0657-4549-A20E-D637BA7124BE}" presName="tx1" presStyleLbl="revTx" presStyleIdx="4" presStyleCnt="9"/>
      <dgm:spPr/>
    </dgm:pt>
    <dgm:pt modelId="{1DFD962F-29BD-4371-9136-1E7B1CB715FA}" type="pres">
      <dgm:prSet presAssocID="{A2169F5A-0657-4549-A20E-D637BA7124BE}" presName="vert1" presStyleCnt="0"/>
      <dgm:spPr/>
    </dgm:pt>
    <dgm:pt modelId="{BC2A6C06-2E1A-4C9E-9C50-A448063003DA}" type="pres">
      <dgm:prSet presAssocID="{2C1C2E6A-6E25-4C10-8A78-D069F73FDED9}" presName="thickLine" presStyleLbl="alignNode1" presStyleIdx="5" presStyleCnt="9"/>
      <dgm:spPr/>
    </dgm:pt>
    <dgm:pt modelId="{4EAB0E37-C917-43FB-88EA-A790AE288A66}" type="pres">
      <dgm:prSet presAssocID="{2C1C2E6A-6E25-4C10-8A78-D069F73FDED9}" presName="horz1" presStyleCnt="0"/>
      <dgm:spPr/>
    </dgm:pt>
    <dgm:pt modelId="{90DD96AF-B0ED-4E11-80D6-9DC589E547DC}" type="pres">
      <dgm:prSet presAssocID="{2C1C2E6A-6E25-4C10-8A78-D069F73FDED9}" presName="tx1" presStyleLbl="revTx" presStyleIdx="5" presStyleCnt="9"/>
      <dgm:spPr/>
    </dgm:pt>
    <dgm:pt modelId="{59FF7F2E-0A22-41A8-BFE6-45E109C81C90}" type="pres">
      <dgm:prSet presAssocID="{2C1C2E6A-6E25-4C10-8A78-D069F73FDED9}" presName="vert1" presStyleCnt="0"/>
      <dgm:spPr/>
    </dgm:pt>
    <dgm:pt modelId="{EA188158-0E89-4D9A-A927-346FFB97B68D}" type="pres">
      <dgm:prSet presAssocID="{EAE8B869-AF6D-4E02-B7CC-C54869C59A4C}" presName="thickLine" presStyleLbl="alignNode1" presStyleIdx="6" presStyleCnt="9"/>
      <dgm:spPr/>
    </dgm:pt>
    <dgm:pt modelId="{E25337F6-72E2-499A-BEE5-A4998FB1CC4F}" type="pres">
      <dgm:prSet presAssocID="{EAE8B869-AF6D-4E02-B7CC-C54869C59A4C}" presName="horz1" presStyleCnt="0"/>
      <dgm:spPr/>
    </dgm:pt>
    <dgm:pt modelId="{C5295AC2-8D04-479C-8BE6-D4A5F042D5B5}" type="pres">
      <dgm:prSet presAssocID="{EAE8B869-AF6D-4E02-B7CC-C54869C59A4C}" presName="tx1" presStyleLbl="revTx" presStyleIdx="6" presStyleCnt="9"/>
      <dgm:spPr/>
    </dgm:pt>
    <dgm:pt modelId="{FE482908-3631-414C-8983-EF387AB85195}" type="pres">
      <dgm:prSet presAssocID="{EAE8B869-AF6D-4E02-B7CC-C54869C59A4C}" presName="vert1" presStyleCnt="0"/>
      <dgm:spPr/>
    </dgm:pt>
    <dgm:pt modelId="{BF2AE2E4-0392-4BAF-9D3D-51AE904A1E5F}" type="pres">
      <dgm:prSet presAssocID="{4563106D-0009-4246-9D96-C4F2167FEB74}" presName="thickLine" presStyleLbl="alignNode1" presStyleIdx="7" presStyleCnt="9"/>
      <dgm:spPr/>
    </dgm:pt>
    <dgm:pt modelId="{BD49C29F-ED08-4A22-B083-F51163009B63}" type="pres">
      <dgm:prSet presAssocID="{4563106D-0009-4246-9D96-C4F2167FEB74}" presName="horz1" presStyleCnt="0"/>
      <dgm:spPr/>
    </dgm:pt>
    <dgm:pt modelId="{0049C8A5-0F99-4434-82D9-565FCF219AD3}" type="pres">
      <dgm:prSet presAssocID="{4563106D-0009-4246-9D96-C4F2167FEB74}" presName="tx1" presStyleLbl="revTx" presStyleIdx="7" presStyleCnt="9"/>
      <dgm:spPr/>
    </dgm:pt>
    <dgm:pt modelId="{5A42E6B1-E213-4EAA-836B-E7A22FC1BE33}" type="pres">
      <dgm:prSet presAssocID="{4563106D-0009-4246-9D96-C4F2167FEB74}" presName="vert1" presStyleCnt="0"/>
      <dgm:spPr/>
    </dgm:pt>
    <dgm:pt modelId="{11DCBBCE-9A8D-4286-AD48-3D7BCF3DD288}" type="pres">
      <dgm:prSet presAssocID="{C26AB1F8-FFE7-4534-B6A9-48DA6452EFD8}" presName="thickLine" presStyleLbl="alignNode1" presStyleIdx="8" presStyleCnt="9"/>
      <dgm:spPr/>
    </dgm:pt>
    <dgm:pt modelId="{EAB5951A-F880-4195-AA68-868DBD1D3DFE}" type="pres">
      <dgm:prSet presAssocID="{C26AB1F8-FFE7-4534-B6A9-48DA6452EFD8}" presName="horz1" presStyleCnt="0"/>
      <dgm:spPr/>
    </dgm:pt>
    <dgm:pt modelId="{555B483B-0B0F-4CE3-9563-6643285CEE80}" type="pres">
      <dgm:prSet presAssocID="{C26AB1F8-FFE7-4534-B6A9-48DA6452EFD8}" presName="tx1" presStyleLbl="revTx" presStyleIdx="8" presStyleCnt="9"/>
      <dgm:spPr/>
    </dgm:pt>
    <dgm:pt modelId="{8870B2DF-5092-4E0E-BE60-204F4906CD2F}" type="pres">
      <dgm:prSet presAssocID="{C26AB1F8-FFE7-4534-B6A9-48DA6452EFD8}" presName="vert1" presStyleCnt="0"/>
      <dgm:spPr/>
    </dgm:pt>
  </dgm:ptLst>
  <dgm:cxnLst>
    <dgm:cxn modelId="{C2E6800A-B13E-4AD3-8C95-DBE1E052086F}" srcId="{51774E5D-6F04-41F8-A861-522A8705F5D1}" destId="{C26AB1F8-FFE7-4534-B6A9-48DA6452EFD8}" srcOrd="8" destOrd="0" parTransId="{0B696922-D30F-4354-A121-B573A207D6EA}" sibTransId="{6B7CA65F-7488-4A53-AA01-E6490D093897}"/>
    <dgm:cxn modelId="{A995782F-F217-4A7E-8AD2-64B2F0BC8660}" type="presOf" srcId="{4563106D-0009-4246-9D96-C4F2167FEB74}" destId="{0049C8A5-0F99-4434-82D9-565FCF219AD3}" srcOrd="0" destOrd="0" presId="urn:microsoft.com/office/officeart/2008/layout/LinedList"/>
    <dgm:cxn modelId="{7F371F5D-CB17-4E25-A554-55283B4E910A}" srcId="{51774E5D-6F04-41F8-A861-522A8705F5D1}" destId="{EAE8B869-AF6D-4E02-B7CC-C54869C59A4C}" srcOrd="6" destOrd="0" parTransId="{F899A08D-B969-4E55-8A17-CC62CBA07740}" sibTransId="{E81F9228-A366-41C6-8813-A60FB690DD36}"/>
    <dgm:cxn modelId="{0613FB60-9A2C-4DC5-91C1-22FDDB0FCDD2}" srcId="{51774E5D-6F04-41F8-A861-522A8705F5D1}" destId="{2A459A67-FD02-43FE-B3C2-E673C4687378}" srcOrd="3" destOrd="0" parTransId="{F160C68C-F217-4274-BD28-7AAD26A3DD1B}" sibTransId="{5F67710B-B6E1-457D-965B-69D55CFA82ED}"/>
    <dgm:cxn modelId="{3DC32746-5E48-401A-A5B8-1BE6FDBA560A}" type="presOf" srcId="{A2169F5A-0657-4549-A20E-D637BA7124BE}" destId="{DF653ED4-72CA-4B68-BC43-9570DE551AAD}" srcOrd="0" destOrd="0" presId="urn:microsoft.com/office/officeart/2008/layout/LinedList"/>
    <dgm:cxn modelId="{E1D85866-AE19-4506-9B89-A9069E1B7112}" srcId="{51774E5D-6F04-41F8-A861-522A8705F5D1}" destId="{2C1C2E6A-6E25-4C10-8A78-D069F73FDED9}" srcOrd="5" destOrd="0" parTransId="{A1591E7A-38BF-41D4-A738-A26F6FCCA754}" sibTransId="{630CD474-B44F-4111-8F85-8BC2F126DC65}"/>
    <dgm:cxn modelId="{9766506F-4377-4FCA-AB65-A1744677AFA6}" type="presOf" srcId="{EAE8B869-AF6D-4E02-B7CC-C54869C59A4C}" destId="{C5295AC2-8D04-479C-8BE6-D4A5F042D5B5}" srcOrd="0" destOrd="0" presId="urn:microsoft.com/office/officeart/2008/layout/LinedList"/>
    <dgm:cxn modelId="{F112C14F-7A75-44FF-ABBD-BACF837511EB}" srcId="{51774E5D-6F04-41F8-A861-522A8705F5D1}" destId="{4ACFCA9C-3C47-4157-8350-46E0160E21E1}" srcOrd="2" destOrd="0" parTransId="{73315961-AC0B-47E4-AA73-09187398B883}" sibTransId="{BB644C0C-2993-4C5F-9641-9427A879D874}"/>
    <dgm:cxn modelId="{F4BFA557-2235-480F-A964-FEF0FDDF2065}" type="presOf" srcId="{2A459A67-FD02-43FE-B3C2-E673C4687378}" destId="{16650F04-BBBC-42CC-9EFE-2F8502816BD2}" srcOrd="0" destOrd="0" presId="urn:microsoft.com/office/officeart/2008/layout/LinedList"/>
    <dgm:cxn modelId="{F955F878-35A0-4209-B151-7FB986B250FA}" type="presOf" srcId="{4387CB22-BB87-46E8-9F57-732F15BB685F}" destId="{14C4994E-A609-4411-85A1-092A24004521}" srcOrd="0" destOrd="0" presId="urn:microsoft.com/office/officeart/2008/layout/LinedList"/>
    <dgm:cxn modelId="{9F293393-4E8B-41B9-BB03-ACE3220FC7A1}" type="presOf" srcId="{51774E5D-6F04-41F8-A861-522A8705F5D1}" destId="{AD22410E-4BA8-4E62-BFD5-97506BB607FC}" srcOrd="0" destOrd="0" presId="urn:microsoft.com/office/officeart/2008/layout/LinedList"/>
    <dgm:cxn modelId="{4761EFAC-413F-4840-83B8-C21AE9DEB64B}" type="presOf" srcId="{4ACFCA9C-3C47-4157-8350-46E0160E21E1}" destId="{60CEA92E-B636-4681-AE35-30071BE7A9A1}" srcOrd="0" destOrd="0" presId="urn:microsoft.com/office/officeart/2008/layout/LinedList"/>
    <dgm:cxn modelId="{F219A4B1-721A-4614-90D2-9A32419A121D}" srcId="{51774E5D-6F04-41F8-A861-522A8705F5D1}" destId="{A2169F5A-0657-4549-A20E-D637BA7124BE}" srcOrd="4" destOrd="0" parTransId="{05AD5905-6385-4AE2-8DCD-04DD6F942642}" sibTransId="{0B4DBF96-FF18-45D2-978E-88C4D0C51B31}"/>
    <dgm:cxn modelId="{5C64AEC1-939D-41AF-BAE9-C78EA7262997}" type="presOf" srcId="{2C1C2E6A-6E25-4C10-8A78-D069F73FDED9}" destId="{90DD96AF-B0ED-4E11-80D6-9DC589E547DC}" srcOrd="0" destOrd="0" presId="urn:microsoft.com/office/officeart/2008/layout/LinedList"/>
    <dgm:cxn modelId="{AB0C08C2-AB1C-4EF4-A319-7994B8F2112E}" srcId="{51774E5D-6F04-41F8-A861-522A8705F5D1}" destId="{E25ACB4E-9C09-4485-BCED-1CB5DB47AD70}" srcOrd="1" destOrd="0" parTransId="{EDAA6E34-3BD2-4562-AFC7-C821DBAB4C8F}" sibTransId="{5FC1ABDC-B263-48C7-AEA6-684E932C1F65}"/>
    <dgm:cxn modelId="{D15961CD-160C-4C37-B639-B553D686F0A7}" srcId="{51774E5D-6F04-41F8-A861-522A8705F5D1}" destId="{4387CB22-BB87-46E8-9F57-732F15BB685F}" srcOrd="0" destOrd="0" parTransId="{38926C1E-66DE-4C7C-82D4-C8365C2EEB49}" sibTransId="{5CCD36FC-B33A-4F5B-97CB-4EBCF7961B33}"/>
    <dgm:cxn modelId="{6E4C41D7-257E-4A31-BD35-21E9FB725B66}" type="presOf" srcId="{E25ACB4E-9C09-4485-BCED-1CB5DB47AD70}" destId="{62395F14-04A6-4590-946B-6DF8E17EDA77}" srcOrd="0" destOrd="0" presId="urn:microsoft.com/office/officeart/2008/layout/LinedList"/>
    <dgm:cxn modelId="{6A71F4E8-82E3-44B9-822C-65729FDE44AA}" srcId="{51774E5D-6F04-41F8-A861-522A8705F5D1}" destId="{4563106D-0009-4246-9D96-C4F2167FEB74}" srcOrd="7" destOrd="0" parTransId="{66C636ED-05CF-4907-89ED-78D5567C4838}" sibTransId="{EA81FFE0-4117-498F-AB65-F76CEEE92AD0}"/>
    <dgm:cxn modelId="{252749F4-7C28-48FE-9978-543E73382100}" type="presOf" srcId="{C26AB1F8-FFE7-4534-B6A9-48DA6452EFD8}" destId="{555B483B-0B0F-4CE3-9563-6643285CEE80}" srcOrd="0" destOrd="0" presId="urn:microsoft.com/office/officeart/2008/layout/LinedList"/>
    <dgm:cxn modelId="{38587104-1FDD-400C-BF19-9E8A9F8F6F86}" type="presParOf" srcId="{AD22410E-4BA8-4E62-BFD5-97506BB607FC}" destId="{B0EE4976-5280-4967-AD43-FA2AEF4A6276}" srcOrd="0" destOrd="0" presId="urn:microsoft.com/office/officeart/2008/layout/LinedList"/>
    <dgm:cxn modelId="{1FD2D02F-919B-4ED1-8722-21CDBEA0D946}" type="presParOf" srcId="{AD22410E-4BA8-4E62-BFD5-97506BB607FC}" destId="{CDCF5FEE-986B-49A3-91EE-FB5AF90B46C8}" srcOrd="1" destOrd="0" presId="urn:microsoft.com/office/officeart/2008/layout/LinedList"/>
    <dgm:cxn modelId="{4B1C46D5-E1FE-4BDA-93B0-12EA577ED1A9}" type="presParOf" srcId="{CDCF5FEE-986B-49A3-91EE-FB5AF90B46C8}" destId="{14C4994E-A609-4411-85A1-092A24004521}" srcOrd="0" destOrd="0" presId="urn:microsoft.com/office/officeart/2008/layout/LinedList"/>
    <dgm:cxn modelId="{9B3EB760-0F65-48FA-985B-A2FB00DA72FE}" type="presParOf" srcId="{CDCF5FEE-986B-49A3-91EE-FB5AF90B46C8}" destId="{C82E3E92-BFFC-469D-A014-1A03D51CA785}" srcOrd="1" destOrd="0" presId="urn:microsoft.com/office/officeart/2008/layout/LinedList"/>
    <dgm:cxn modelId="{ADF02E87-AF1C-4F8B-BE55-4DBE016DC29B}" type="presParOf" srcId="{AD22410E-4BA8-4E62-BFD5-97506BB607FC}" destId="{C7EA1327-3C7A-43A8-B1D4-48C0DF64ADDC}" srcOrd="2" destOrd="0" presId="urn:microsoft.com/office/officeart/2008/layout/LinedList"/>
    <dgm:cxn modelId="{3DF01DB2-B86F-4401-B0AA-43079DD9D949}" type="presParOf" srcId="{AD22410E-4BA8-4E62-BFD5-97506BB607FC}" destId="{92F5D6BE-FA5C-4C92-ACF9-0993F2023D58}" srcOrd="3" destOrd="0" presId="urn:microsoft.com/office/officeart/2008/layout/LinedList"/>
    <dgm:cxn modelId="{6CC1A018-34BF-455D-B5E6-ACE4CA092140}" type="presParOf" srcId="{92F5D6BE-FA5C-4C92-ACF9-0993F2023D58}" destId="{62395F14-04A6-4590-946B-6DF8E17EDA77}" srcOrd="0" destOrd="0" presId="urn:microsoft.com/office/officeart/2008/layout/LinedList"/>
    <dgm:cxn modelId="{ECE29896-6BFC-47D6-8F6C-6EF3CB4AD868}" type="presParOf" srcId="{92F5D6BE-FA5C-4C92-ACF9-0993F2023D58}" destId="{9B5EC80C-E84C-464E-8DBC-B2E8C19C8B66}" srcOrd="1" destOrd="0" presId="urn:microsoft.com/office/officeart/2008/layout/LinedList"/>
    <dgm:cxn modelId="{E30BF57D-C4B9-4A12-AF7D-751513CC7158}" type="presParOf" srcId="{AD22410E-4BA8-4E62-BFD5-97506BB607FC}" destId="{662199BE-D292-455B-B5BC-32B4830AB19E}" srcOrd="4" destOrd="0" presId="urn:microsoft.com/office/officeart/2008/layout/LinedList"/>
    <dgm:cxn modelId="{AEC2B805-D559-42CD-9240-960DB26BD00C}" type="presParOf" srcId="{AD22410E-4BA8-4E62-BFD5-97506BB607FC}" destId="{287914D1-9F67-4805-A561-1064A1505192}" srcOrd="5" destOrd="0" presId="urn:microsoft.com/office/officeart/2008/layout/LinedList"/>
    <dgm:cxn modelId="{61B7BFFD-E2D2-40B0-B8FF-BC820DF3278B}" type="presParOf" srcId="{287914D1-9F67-4805-A561-1064A1505192}" destId="{60CEA92E-B636-4681-AE35-30071BE7A9A1}" srcOrd="0" destOrd="0" presId="urn:microsoft.com/office/officeart/2008/layout/LinedList"/>
    <dgm:cxn modelId="{0198C656-FB75-429B-8926-1917B682D5A3}" type="presParOf" srcId="{287914D1-9F67-4805-A561-1064A1505192}" destId="{47D0E073-9646-44BA-8194-AFA9D2F4D95D}" srcOrd="1" destOrd="0" presId="urn:microsoft.com/office/officeart/2008/layout/LinedList"/>
    <dgm:cxn modelId="{F03B6235-5543-45D9-9B04-6098D74470D1}" type="presParOf" srcId="{AD22410E-4BA8-4E62-BFD5-97506BB607FC}" destId="{44CE1554-EFA4-4B7F-A326-AFC0A5CA752C}" srcOrd="6" destOrd="0" presId="urn:microsoft.com/office/officeart/2008/layout/LinedList"/>
    <dgm:cxn modelId="{B059D820-2534-4F49-912F-7260A936E423}" type="presParOf" srcId="{AD22410E-4BA8-4E62-BFD5-97506BB607FC}" destId="{CB4D1932-1E6C-4B1E-973E-EAE2764C4B24}" srcOrd="7" destOrd="0" presId="urn:microsoft.com/office/officeart/2008/layout/LinedList"/>
    <dgm:cxn modelId="{A55EC59D-5E8E-409B-872F-5218C330F211}" type="presParOf" srcId="{CB4D1932-1E6C-4B1E-973E-EAE2764C4B24}" destId="{16650F04-BBBC-42CC-9EFE-2F8502816BD2}" srcOrd="0" destOrd="0" presId="urn:microsoft.com/office/officeart/2008/layout/LinedList"/>
    <dgm:cxn modelId="{590EBE52-8B7B-4CF1-BD00-8D9380AC5184}" type="presParOf" srcId="{CB4D1932-1E6C-4B1E-973E-EAE2764C4B24}" destId="{41BB006C-3385-409B-AE82-32698B16409F}" srcOrd="1" destOrd="0" presId="urn:microsoft.com/office/officeart/2008/layout/LinedList"/>
    <dgm:cxn modelId="{7749EA71-1D34-432D-97BA-93EE664590E9}" type="presParOf" srcId="{AD22410E-4BA8-4E62-BFD5-97506BB607FC}" destId="{6EB0A711-314F-47E6-93F0-1989718CEF9A}" srcOrd="8" destOrd="0" presId="urn:microsoft.com/office/officeart/2008/layout/LinedList"/>
    <dgm:cxn modelId="{7F08AE8D-0E75-4CF0-8399-10D3BCC1DDF8}" type="presParOf" srcId="{AD22410E-4BA8-4E62-BFD5-97506BB607FC}" destId="{1B430C14-E583-441B-9F85-FF1A1025352F}" srcOrd="9" destOrd="0" presId="urn:microsoft.com/office/officeart/2008/layout/LinedList"/>
    <dgm:cxn modelId="{CA5426B6-649A-4F91-A5EB-0D42BE33C343}" type="presParOf" srcId="{1B430C14-E583-441B-9F85-FF1A1025352F}" destId="{DF653ED4-72CA-4B68-BC43-9570DE551AAD}" srcOrd="0" destOrd="0" presId="urn:microsoft.com/office/officeart/2008/layout/LinedList"/>
    <dgm:cxn modelId="{22866DED-B6EC-492E-A59D-D0947083563B}" type="presParOf" srcId="{1B430C14-E583-441B-9F85-FF1A1025352F}" destId="{1DFD962F-29BD-4371-9136-1E7B1CB715FA}" srcOrd="1" destOrd="0" presId="urn:microsoft.com/office/officeart/2008/layout/LinedList"/>
    <dgm:cxn modelId="{A86234A0-0F60-4CAD-914E-A2E4D832691E}" type="presParOf" srcId="{AD22410E-4BA8-4E62-BFD5-97506BB607FC}" destId="{BC2A6C06-2E1A-4C9E-9C50-A448063003DA}" srcOrd="10" destOrd="0" presId="urn:microsoft.com/office/officeart/2008/layout/LinedList"/>
    <dgm:cxn modelId="{D6CDA8B0-D494-4126-94B1-440982B47DFD}" type="presParOf" srcId="{AD22410E-4BA8-4E62-BFD5-97506BB607FC}" destId="{4EAB0E37-C917-43FB-88EA-A790AE288A66}" srcOrd="11" destOrd="0" presId="urn:microsoft.com/office/officeart/2008/layout/LinedList"/>
    <dgm:cxn modelId="{E7E1B4DB-8868-4C3D-8D01-B5AAA1CB953E}" type="presParOf" srcId="{4EAB0E37-C917-43FB-88EA-A790AE288A66}" destId="{90DD96AF-B0ED-4E11-80D6-9DC589E547DC}" srcOrd="0" destOrd="0" presId="urn:microsoft.com/office/officeart/2008/layout/LinedList"/>
    <dgm:cxn modelId="{1772022E-7E63-4222-B645-E140C7B495DF}" type="presParOf" srcId="{4EAB0E37-C917-43FB-88EA-A790AE288A66}" destId="{59FF7F2E-0A22-41A8-BFE6-45E109C81C90}" srcOrd="1" destOrd="0" presId="urn:microsoft.com/office/officeart/2008/layout/LinedList"/>
    <dgm:cxn modelId="{53BCD1B4-8AD6-4CDB-9AE2-4B100315C3C7}" type="presParOf" srcId="{AD22410E-4BA8-4E62-BFD5-97506BB607FC}" destId="{EA188158-0E89-4D9A-A927-346FFB97B68D}" srcOrd="12" destOrd="0" presId="urn:microsoft.com/office/officeart/2008/layout/LinedList"/>
    <dgm:cxn modelId="{9B23F673-2CB8-4407-AF42-0769E537AF46}" type="presParOf" srcId="{AD22410E-4BA8-4E62-BFD5-97506BB607FC}" destId="{E25337F6-72E2-499A-BEE5-A4998FB1CC4F}" srcOrd="13" destOrd="0" presId="urn:microsoft.com/office/officeart/2008/layout/LinedList"/>
    <dgm:cxn modelId="{8BAA2D2B-505E-4C1F-ABCD-F0E4BE20BB9B}" type="presParOf" srcId="{E25337F6-72E2-499A-BEE5-A4998FB1CC4F}" destId="{C5295AC2-8D04-479C-8BE6-D4A5F042D5B5}" srcOrd="0" destOrd="0" presId="urn:microsoft.com/office/officeart/2008/layout/LinedList"/>
    <dgm:cxn modelId="{56CEDE0F-CCB8-4A1B-95BC-7040265B8E65}" type="presParOf" srcId="{E25337F6-72E2-499A-BEE5-A4998FB1CC4F}" destId="{FE482908-3631-414C-8983-EF387AB85195}" srcOrd="1" destOrd="0" presId="urn:microsoft.com/office/officeart/2008/layout/LinedList"/>
    <dgm:cxn modelId="{7C78BF34-0E7E-4475-841F-4E03CBBEFB26}" type="presParOf" srcId="{AD22410E-4BA8-4E62-BFD5-97506BB607FC}" destId="{BF2AE2E4-0392-4BAF-9D3D-51AE904A1E5F}" srcOrd="14" destOrd="0" presId="urn:microsoft.com/office/officeart/2008/layout/LinedList"/>
    <dgm:cxn modelId="{511B4994-1ABA-450E-B9C1-4C2F1EA11953}" type="presParOf" srcId="{AD22410E-4BA8-4E62-BFD5-97506BB607FC}" destId="{BD49C29F-ED08-4A22-B083-F51163009B63}" srcOrd="15" destOrd="0" presId="urn:microsoft.com/office/officeart/2008/layout/LinedList"/>
    <dgm:cxn modelId="{77B22466-46AA-40AD-909D-63AEFEDF33DE}" type="presParOf" srcId="{BD49C29F-ED08-4A22-B083-F51163009B63}" destId="{0049C8A5-0F99-4434-82D9-565FCF219AD3}" srcOrd="0" destOrd="0" presId="urn:microsoft.com/office/officeart/2008/layout/LinedList"/>
    <dgm:cxn modelId="{2110B3A7-86FE-43AB-89D1-F9D45CAE5F39}" type="presParOf" srcId="{BD49C29F-ED08-4A22-B083-F51163009B63}" destId="{5A42E6B1-E213-4EAA-836B-E7A22FC1BE33}" srcOrd="1" destOrd="0" presId="urn:microsoft.com/office/officeart/2008/layout/LinedList"/>
    <dgm:cxn modelId="{0B51CC25-622C-4612-969C-3EDB25210C26}" type="presParOf" srcId="{AD22410E-4BA8-4E62-BFD5-97506BB607FC}" destId="{11DCBBCE-9A8D-4286-AD48-3D7BCF3DD288}" srcOrd="16" destOrd="0" presId="urn:microsoft.com/office/officeart/2008/layout/LinedList"/>
    <dgm:cxn modelId="{38498D7F-3F7E-4B9F-86F5-59F3F1AAB851}" type="presParOf" srcId="{AD22410E-4BA8-4E62-BFD5-97506BB607FC}" destId="{EAB5951A-F880-4195-AA68-868DBD1D3DFE}" srcOrd="17" destOrd="0" presId="urn:microsoft.com/office/officeart/2008/layout/LinedList"/>
    <dgm:cxn modelId="{22DEF7FF-3B1B-4F6A-B554-B96D48CE194C}" type="presParOf" srcId="{EAB5951A-F880-4195-AA68-868DBD1D3DFE}" destId="{555B483B-0B0F-4CE3-9563-6643285CEE80}" srcOrd="0" destOrd="0" presId="urn:microsoft.com/office/officeart/2008/layout/LinedList"/>
    <dgm:cxn modelId="{38B20097-52F8-4B13-9760-4D66D0B9580B}" type="presParOf" srcId="{EAB5951A-F880-4195-AA68-868DBD1D3DFE}" destId="{8870B2DF-5092-4E0E-BE60-204F4906CD2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774E5D-6F04-41F8-A861-522A8705F5D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387CB22-BB87-46E8-9F57-732F15BB685F}">
      <dgm:prSet/>
      <dgm:spPr/>
      <dgm:t>
        <a:bodyPr/>
        <a:lstStyle/>
        <a:p>
          <a:r>
            <a:rPr lang="tr-TR" dirty="0"/>
            <a:t>Kanıt olarak eklenen rapor/doküman vb.nin alt ölçütle ilişkili sayfalarına </a:t>
          </a:r>
          <a:r>
            <a:rPr lang="tr-TR" b="1" dirty="0"/>
            <a:t>atıfta</a:t>
          </a:r>
          <a:r>
            <a:rPr lang="tr-TR" dirty="0"/>
            <a:t> bulunulmalıdır. </a:t>
          </a:r>
          <a:endParaRPr lang="en-US" dirty="0"/>
        </a:p>
      </dgm:t>
    </dgm:pt>
    <dgm:pt modelId="{38926C1E-66DE-4C7C-82D4-C8365C2EEB49}" type="parTrans" cxnId="{D15961CD-160C-4C37-B639-B553D686F0A7}">
      <dgm:prSet/>
      <dgm:spPr/>
      <dgm:t>
        <a:bodyPr/>
        <a:lstStyle/>
        <a:p>
          <a:endParaRPr lang="en-US" sz="1800"/>
        </a:p>
      </dgm:t>
    </dgm:pt>
    <dgm:pt modelId="{5CCD36FC-B33A-4F5B-97CB-4EBCF7961B33}" type="sibTrans" cxnId="{D15961CD-160C-4C37-B639-B553D686F0A7}">
      <dgm:prSet/>
      <dgm:spPr/>
      <dgm:t>
        <a:bodyPr/>
        <a:lstStyle/>
        <a:p>
          <a:endParaRPr lang="en-US"/>
        </a:p>
      </dgm:t>
    </dgm:pt>
    <dgm:pt modelId="{E25ACB4E-9C09-4485-BCED-1CB5DB47AD70}">
      <dgm:prSet/>
      <dgm:spPr/>
      <dgm:t>
        <a:bodyPr/>
        <a:lstStyle/>
        <a:p>
          <a:r>
            <a:rPr lang="tr-TR" dirty="0"/>
            <a:t>Kanıtlarda kullanılan </a:t>
          </a:r>
          <a:r>
            <a:rPr lang="tr-TR" b="1" dirty="0"/>
            <a:t>görsel</a:t>
          </a:r>
          <a:r>
            <a:rPr lang="tr-TR" dirty="0"/>
            <a:t> dosyaların (jpeg, </a:t>
          </a:r>
          <a:r>
            <a:rPr lang="tr-TR" dirty="0" err="1"/>
            <a:t>png</a:t>
          </a:r>
          <a:r>
            <a:rPr lang="tr-TR" dirty="0"/>
            <a:t>, vb.) kullanımından kaçınılmalı ve mümkünse görselin bulunduğu web sayfasının bağlantısı paylaşılmalıdır. </a:t>
          </a:r>
          <a:endParaRPr lang="en-US" dirty="0"/>
        </a:p>
      </dgm:t>
    </dgm:pt>
    <dgm:pt modelId="{EDAA6E34-3BD2-4562-AFC7-C821DBAB4C8F}" type="parTrans" cxnId="{AB0C08C2-AB1C-4EF4-A319-7994B8F2112E}">
      <dgm:prSet/>
      <dgm:spPr/>
      <dgm:t>
        <a:bodyPr/>
        <a:lstStyle/>
        <a:p>
          <a:endParaRPr lang="en-US" sz="1800"/>
        </a:p>
      </dgm:t>
    </dgm:pt>
    <dgm:pt modelId="{5FC1ABDC-B263-48C7-AEA6-684E932C1F65}" type="sibTrans" cxnId="{AB0C08C2-AB1C-4EF4-A319-7994B8F2112E}">
      <dgm:prSet/>
      <dgm:spPr/>
      <dgm:t>
        <a:bodyPr/>
        <a:lstStyle/>
        <a:p>
          <a:endParaRPr lang="en-US"/>
        </a:p>
      </dgm:t>
    </dgm:pt>
    <dgm:pt modelId="{4ACFCA9C-3C47-4157-8350-46E0160E21E1}">
      <dgm:prSet/>
      <dgm:spPr/>
      <dgm:t>
        <a:bodyPr/>
        <a:lstStyle/>
        <a:p>
          <a:r>
            <a:rPr lang="tr-TR" dirty="0"/>
            <a:t>Kanıtlar olarak yüklenen ve içinde yalnızca </a:t>
          </a:r>
          <a:r>
            <a:rPr lang="tr-TR" b="1" dirty="0"/>
            <a:t>linklerin</a:t>
          </a:r>
          <a:r>
            <a:rPr lang="tr-TR" dirty="0"/>
            <a:t> bulunduğu </a:t>
          </a:r>
          <a:r>
            <a:rPr lang="tr-TR" dirty="0" err="1"/>
            <a:t>word</a:t>
          </a:r>
          <a:r>
            <a:rPr lang="tr-TR" dirty="0"/>
            <a:t>/PDF dosyaları yerine, bu linkler ilgili </a:t>
          </a:r>
          <a:r>
            <a:rPr lang="tr-TR" b="1" dirty="0"/>
            <a:t>metin içerisine</a:t>
          </a:r>
          <a:r>
            <a:rPr lang="tr-TR" dirty="0"/>
            <a:t> yerleştirilmelidir.</a:t>
          </a:r>
          <a:endParaRPr lang="en-US" dirty="0"/>
        </a:p>
      </dgm:t>
    </dgm:pt>
    <dgm:pt modelId="{73315961-AC0B-47E4-AA73-09187398B883}" type="parTrans" cxnId="{F112C14F-7A75-44FF-ABBD-BACF837511EB}">
      <dgm:prSet/>
      <dgm:spPr/>
      <dgm:t>
        <a:bodyPr/>
        <a:lstStyle/>
        <a:p>
          <a:endParaRPr lang="en-US" sz="1800"/>
        </a:p>
      </dgm:t>
    </dgm:pt>
    <dgm:pt modelId="{BB644C0C-2993-4C5F-9641-9427A879D874}" type="sibTrans" cxnId="{F112C14F-7A75-44FF-ABBD-BACF837511EB}">
      <dgm:prSet/>
      <dgm:spPr/>
      <dgm:t>
        <a:bodyPr/>
        <a:lstStyle/>
        <a:p>
          <a:endParaRPr lang="en-US"/>
        </a:p>
      </dgm:t>
    </dgm:pt>
    <dgm:pt modelId="{2A459A67-FD02-43FE-B3C2-E673C4687378}">
      <dgm:prSet/>
      <dgm:spPr/>
      <dgm:t>
        <a:bodyPr/>
        <a:lstStyle/>
        <a:p>
          <a:r>
            <a:rPr lang="tr-TR" b="1" dirty="0" err="1"/>
            <a:t>KVKK’ya</a:t>
          </a:r>
          <a:r>
            <a:rPr lang="tr-TR" b="1" dirty="0"/>
            <a:t> aykırı </a:t>
          </a:r>
          <a:r>
            <a:rPr lang="tr-TR" dirty="0"/>
            <a:t>olan kanıtlar kullanılmamalıdır.</a:t>
          </a:r>
          <a:endParaRPr lang="en-US" dirty="0"/>
        </a:p>
      </dgm:t>
    </dgm:pt>
    <dgm:pt modelId="{F160C68C-F217-4274-BD28-7AAD26A3DD1B}" type="parTrans" cxnId="{0613FB60-9A2C-4DC5-91C1-22FDDB0FCDD2}">
      <dgm:prSet/>
      <dgm:spPr/>
      <dgm:t>
        <a:bodyPr/>
        <a:lstStyle/>
        <a:p>
          <a:endParaRPr lang="en-US" sz="1800"/>
        </a:p>
      </dgm:t>
    </dgm:pt>
    <dgm:pt modelId="{5F67710B-B6E1-457D-965B-69D55CFA82ED}" type="sibTrans" cxnId="{0613FB60-9A2C-4DC5-91C1-22FDDB0FCDD2}">
      <dgm:prSet/>
      <dgm:spPr/>
      <dgm:t>
        <a:bodyPr/>
        <a:lstStyle/>
        <a:p>
          <a:endParaRPr lang="en-US"/>
        </a:p>
      </dgm:t>
    </dgm:pt>
    <dgm:pt modelId="{A2169F5A-0657-4549-A20E-D637BA7124BE}">
      <dgm:prSet/>
      <dgm:spPr/>
      <dgm:t>
        <a:bodyPr/>
        <a:lstStyle/>
        <a:p>
          <a:r>
            <a:rPr lang="tr-TR" dirty="0"/>
            <a:t>Kurumun </a:t>
          </a:r>
          <a:r>
            <a:rPr lang="tr-TR" b="1" dirty="0"/>
            <a:t>ticari sır ya da iş sırrı </a:t>
          </a:r>
          <a:r>
            <a:rPr lang="tr-TR" dirty="0"/>
            <a:t>niteliği taşıyan hassas veri ve belgeler paylaşılmamalıdır. </a:t>
          </a:r>
          <a:endParaRPr lang="en-US" dirty="0"/>
        </a:p>
      </dgm:t>
    </dgm:pt>
    <dgm:pt modelId="{05AD5905-6385-4AE2-8DCD-04DD6F942642}" type="parTrans" cxnId="{F219A4B1-721A-4614-90D2-9A32419A121D}">
      <dgm:prSet/>
      <dgm:spPr/>
      <dgm:t>
        <a:bodyPr/>
        <a:lstStyle/>
        <a:p>
          <a:endParaRPr lang="en-US" sz="1800"/>
        </a:p>
      </dgm:t>
    </dgm:pt>
    <dgm:pt modelId="{0B4DBF96-FF18-45D2-978E-88C4D0C51B31}" type="sibTrans" cxnId="{F219A4B1-721A-4614-90D2-9A32419A121D}">
      <dgm:prSet/>
      <dgm:spPr/>
      <dgm:t>
        <a:bodyPr/>
        <a:lstStyle/>
        <a:p>
          <a:endParaRPr lang="en-US"/>
        </a:p>
      </dgm:t>
    </dgm:pt>
    <dgm:pt modelId="{2C1C2E6A-6E25-4C10-8A78-D069F73FDED9}">
      <dgm:prSet/>
      <dgm:spPr/>
      <dgm:t>
        <a:bodyPr/>
        <a:lstStyle/>
        <a:p>
          <a:r>
            <a:rPr lang="tr-TR" dirty="0"/>
            <a:t>Toplantı tutanaklarında </a:t>
          </a:r>
          <a:r>
            <a:rPr lang="tr-TR" b="1" dirty="0"/>
            <a:t>imza sirküleri </a:t>
          </a:r>
          <a:r>
            <a:rPr lang="tr-TR" dirty="0"/>
            <a:t>yerine, alınan kararları içeren kanıtlar (iyileştirmelerin yansıtıldığı kararlar)  kullanılmalıdır. </a:t>
          </a:r>
          <a:endParaRPr lang="en-US" dirty="0"/>
        </a:p>
      </dgm:t>
    </dgm:pt>
    <dgm:pt modelId="{A1591E7A-38BF-41D4-A738-A26F6FCCA754}" type="parTrans" cxnId="{E1D85866-AE19-4506-9B89-A9069E1B7112}">
      <dgm:prSet/>
      <dgm:spPr/>
      <dgm:t>
        <a:bodyPr/>
        <a:lstStyle/>
        <a:p>
          <a:endParaRPr lang="en-US" sz="1800"/>
        </a:p>
      </dgm:t>
    </dgm:pt>
    <dgm:pt modelId="{630CD474-B44F-4111-8F85-8BC2F126DC65}" type="sibTrans" cxnId="{E1D85866-AE19-4506-9B89-A9069E1B7112}">
      <dgm:prSet/>
      <dgm:spPr/>
      <dgm:t>
        <a:bodyPr/>
        <a:lstStyle/>
        <a:p>
          <a:endParaRPr lang="en-US"/>
        </a:p>
      </dgm:t>
    </dgm:pt>
    <dgm:pt modelId="{18882E3A-B01E-4129-BAF3-1BD452FBD23B}" type="pres">
      <dgm:prSet presAssocID="{51774E5D-6F04-41F8-A861-522A8705F5D1}" presName="vert0" presStyleCnt="0">
        <dgm:presLayoutVars>
          <dgm:dir/>
          <dgm:animOne val="branch"/>
          <dgm:animLvl val="lvl"/>
        </dgm:presLayoutVars>
      </dgm:prSet>
      <dgm:spPr/>
    </dgm:pt>
    <dgm:pt modelId="{FE04758C-EA2D-4657-833D-886B58564B4A}" type="pres">
      <dgm:prSet presAssocID="{4387CB22-BB87-46E8-9F57-732F15BB685F}" presName="thickLine" presStyleLbl="alignNode1" presStyleIdx="0" presStyleCnt="6"/>
      <dgm:spPr/>
    </dgm:pt>
    <dgm:pt modelId="{29E70EE8-56CB-410C-8E37-1D4730AE8BF6}" type="pres">
      <dgm:prSet presAssocID="{4387CB22-BB87-46E8-9F57-732F15BB685F}" presName="horz1" presStyleCnt="0"/>
      <dgm:spPr/>
    </dgm:pt>
    <dgm:pt modelId="{2E3B7E3C-4848-4388-8419-EED64006438F}" type="pres">
      <dgm:prSet presAssocID="{4387CB22-BB87-46E8-9F57-732F15BB685F}" presName="tx1" presStyleLbl="revTx" presStyleIdx="0" presStyleCnt="6"/>
      <dgm:spPr/>
    </dgm:pt>
    <dgm:pt modelId="{FD166260-4795-496C-BA53-5B0975575782}" type="pres">
      <dgm:prSet presAssocID="{4387CB22-BB87-46E8-9F57-732F15BB685F}" presName="vert1" presStyleCnt="0"/>
      <dgm:spPr/>
    </dgm:pt>
    <dgm:pt modelId="{0262160B-C449-4723-9010-B294351D1B66}" type="pres">
      <dgm:prSet presAssocID="{E25ACB4E-9C09-4485-BCED-1CB5DB47AD70}" presName="thickLine" presStyleLbl="alignNode1" presStyleIdx="1" presStyleCnt="6"/>
      <dgm:spPr/>
    </dgm:pt>
    <dgm:pt modelId="{86C1A990-AEEF-4CD0-954A-00A6BF114E73}" type="pres">
      <dgm:prSet presAssocID="{E25ACB4E-9C09-4485-BCED-1CB5DB47AD70}" presName="horz1" presStyleCnt="0"/>
      <dgm:spPr/>
    </dgm:pt>
    <dgm:pt modelId="{EC209513-742F-403E-B1B0-CBB3243DE95C}" type="pres">
      <dgm:prSet presAssocID="{E25ACB4E-9C09-4485-BCED-1CB5DB47AD70}" presName="tx1" presStyleLbl="revTx" presStyleIdx="1" presStyleCnt="6"/>
      <dgm:spPr/>
    </dgm:pt>
    <dgm:pt modelId="{03ED8261-1C3B-465D-818B-1E7B0AA02704}" type="pres">
      <dgm:prSet presAssocID="{E25ACB4E-9C09-4485-BCED-1CB5DB47AD70}" presName="vert1" presStyleCnt="0"/>
      <dgm:spPr/>
    </dgm:pt>
    <dgm:pt modelId="{65CCED84-82FB-4C9D-9C2F-C3522A7D7137}" type="pres">
      <dgm:prSet presAssocID="{4ACFCA9C-3C47-4157-8350-46E0160E21E1}" presName="thickLine" presStyleLbl="alignNode1" presStyleIdx="2" presStyleCnt="6"/>
      <dgm:spPr/>
    </dgm:pt>
    <dgm:pt modelId="{68EE32D5-46FE-4872-820B-143E0F7F3CFF}" type="pres">
      <dgm:prSet presAssocID="{4ACFCA9C-3C47-4157-8350-46E0160E21E1}" presName="horz1" presStyleCnt="0"/>
      <dgm:spPr/>
    </dgm:pt>
    <dgm:pt modelId="{C84DF309-DA90-4E1C-B797-979001E5B535}" type="pres">
      <dgm:prSet presAssocID="{4ACFCA9C-3C47-4157-8350-46E0160E21E1}" presName="tx1" presStyleLbl="revTx" presStyleIdx="2" presStyleCnt="6"/>
      <dgm:spPr/>
    </dgm:pt>
    <dgm:pt modelId="{2C257C89-0D8A-454F-885F-588E63832A7C}" type="pres">
      <dgm:prSet presAssocID="{4ACFCA9C-3C47-4157-8350-46E0160E21E1}" presName="vert1" presStyleCnt="0"/>
      <dgm:spPr/>
    </dgm:pt>
    <dgm:pt modelId="{317BE1EB-C841-4B09-AF29-74604BC515F0}" type="pres">
      <dgm:prSet presAssocID="{2A459A67-FD02-43FE-B3C2-E673C4687378}" presName="thickLine" presStyleLbl="alignNode1" presStyleIdx="3" presStyleCnt="6"/>
      <dgm:spPr/>
    </dgm:pt>
    <dgm:pt modelId="{E3D6872A-8127-4D02-826E-E21C7BCE4D38}" type="pres">
      <dgm:prSet presAssocID="{2A459A67-FD02-43FE-B3C2-E673C4687378}" presName="horz1" presStyleCnt="0"/>
      <dgm:spPr/>
    </dgm:pt>
    <dgm:pt modelId="{70968D2F-D3A7-4459-A7AD-456F7EBA3500}" type="pres">
      <dgm:prSet presAssocID="{2A459A67-FD02-43FE-B3C2-E673C4687378}" presName="tx1" presStyleLbl="revTx" presStyleIdx="3" presStyleCnt="6"/>
      <dgm:spPr/>
    </dgm:pt>
    <dgm:pt modelId="{EC1C6749-F3CD-4B04-9544-3AF9BE657CF4}" type="pres">
      <dgm:prSet presAssocID="{2A459A67-FD02-43FE-B3C2-E673C4687378}" presName="vert1" presStyleCnt="0"/>
      <dgm:spPr/>
    </dgm:pt>
    <dgm:pt modelId="{23D04067-AC32-4493-9898-B4E4BA060952}" type="pres">
      <dgm:prSet presAssocID="{A2169F5A-0657-4549-A20E-D637BA7124BE}" presName="thickLine" presStyleLbl="alignNode1" presStyleIdx="4" presStyleCnt="6"/>
      <dgm:spPr/>
    </dgm:pt>
    <dgm:pt modelId="{BDED6EC5-D522-4AD1-B6ED-C4EDEE02CB63}" type="pres">
      <dgm:prSet presAssocID="{A2169F5A-0657-4549-A20E-D637BA7124BE}" presName="horz1" presStyleCnt="0"/>
      <dgm:spPr/>
    </dgm:pt>
    <dgm:pt modelId="{2B8D3C31-1A98-44BC-91DD-FDE62F493189}" type="pres">
      <dgm:prSet presAssocID="{A2169F5A-0657-4549-A20E-D637BA7124BE}" presName="tx1" presStyleLbl="revTx" presStyleIdx="4" presStyleCnt="6"/>
      <dgm:spPr/>
    </dgm:pt>
    <dgm:pt modelId="{B45AD477-7AA5-43DA-AE89-EB3EE91DDAE6}" type="pres">
      <dgm:prSet presAssocID="{A2169F5A-0657-4549-A20E-D637BA7124BE}" presName="vert1" presStyleCnt="0"/>
      <dgm:spPr/>
    </dgm:pt>
    <dgm:pt modelId="{18CE1EFF-21CA-4D68-B2E1-EDDDA25BDD39}" type="pres">
      <dgm:prSet presAssocID="{2C1C2E6A-6E25-4C10-8A78-D069F73FDED9}" presName="thickLine" presStyleLbl="alignNode1" presStyleIdx="5" presStyleCnt="6"/>
      <dgm:spPr/>
    </dgm:pt>
    <dgm:pt modelId="{2EA01AAF-5E50-4473-93A0-0235752AB22D}" type="pres">
      <dgm:prSet presAssocID="{2C1C2E6A-6E25-4C10-8A78-D069F73FDED9}" presName="horz1" presStyleCnt="0"/>
      <dgm:spPr/>
    </dgm:pt>
    <dgm:pt modelId="{4AE77DCB-673A-4953-9E99-394AD1BCB9CF}" type="pres">
      <dgm:prSet presAssocID="{2C1C2E6A-6E25-4C10-8A78-D069F73FDED9}" presName="tx1" presStyleLbl="revTx" presStyleIdx="5" presStyleCnt="6"/>
      <dgm:spPr/>
    </dgm:pt>
    <dgm:pt modelId="{C52A54D1-EDE5-4E3C-B345-D629C8EEE97F}" type="pres">
      <dgm:prSet presAssocID="{2C1C2E6A-6E25-4C10-8A78-D069F73FDED9}" presName="vert1" presStyleCnt="0"/>
      <dgm:spPr/>
    </dgm:pt>
  </dgm:ptLst>
  <dgm:cxnLst>
    <dgm:cxn modelId="{54174415-C626-4CF3-899C-6A1DF6813686}" type="presOf" srcId="{2C1C2E6A-6E25-4C10-8A78-D069F73FDED9}" destId="{4AE77DCB-673A-4953-9E99-394AD1BCB9CF}" srcOrd="0" destOrd="0" presId="urn:microsoft.com/office/officeart/2008/layout/LinedList"/>
    <dgm:cxn modelId="{740A6831-D6A8-4B71-83E3-C8228EA1B741}" type="presOf" srcId="{4387CB22-BB87-46E8-9F57-732F15BB685F}" destId="{2E3B7E3C-4848-4388-8419-EED64006438F}" srcOrd="0" destOrd="0" presId="urn:microsoft.com/office/officeart/2008/layout/LinedList"/>
    <dgm:cxn modelId="{FEADFF3C-C1A6-45A7-84C0-EC143C3695C8}" type="presOf" srcId="{4ACFCA9C-3C47-4157-8350-46E0160E21E1}" destId="{C84DF309-DA90-4E1C-B797-979001E5B535}" srcOrd="0" destOrd="0" presId="urn:microsoft.com/office/officeart/2008/layout/LinedList"/>
    <dgm:cxn modelId="{E3E8B95F-6BCE-4EE8-81FF-4240BF8A8607}" type="presOf" srcId="{E25ACB4E-9C09-4485-BCED-1CB5DB47AD70}" destId="{EC209513-742F-403E-B1B0-CBB3243DE95C}" srcOrd="0" destOrd="0" presId="urn:microsoft.com/office/officeart/2008/layout/LinedList"/>
    <dgm:cxn modelId="{0613FB60-9A2C-4DC5-91C1-22FDDB0FCDD2}" srcId="{51774E5D-6F04-41F8-A861-522A8705F5D1}" destId="{2A459A67-FD02-43FE-B3C2-E673C4687378}" srcOrd="3" destOrd="0" parTransId="{F160C68C-F217-4274-BD28-7AAD26A3DD1B}" sibTransId="{5F67710B-B6E1-457D-965B-69D55CFA82ED}"/>
    <dgm:cxn modelId="{59DF4B44-7C7B-4E41-99D9-2085E88D85EA}" type="presOf" srcId="{A2169F5A-0657-4549-A20E-D637BA7124BE}" destId="{2B8D3C31-1A98-44BC-91DD-FDE62F493189}" srcOrd="0" destOrd="0" presId="urn:microsoft.com/office/officeart/2008/layout/LinedList"/>
    <dgm:cxn modelId="{E1D85866-AE19-4506-9B89-A9069E1B7112}" srcId="{51774E5D-6F04-41F8-A861-522A8705F5D1}" destId="{2C1C2E6A-6E25-4C10-8A78-D069F73FDED9}" srcOrd="5" destOrd="0" parTransId="{A1591E7A-38BF-41D4-A738-A26F6FCCA754}" sibTransId="{630CD474-B44F-4111-8F85-8BC2F126DC65}"/>
    <dgm:cxn modelId="{F112C14F-7A75-44FF-ABBD-BACF837511EB}" srcId="{51774E5D-6F04-41F8-A861-522A8705F5D1}" destId="{4ACFCA9C-3C47-4157-8350-46E0160E21E1}" srcOrd="2" destOrd="0" parTransId="{73315961-AC0B-47E4-AA73-09187398B883}" sibTransId="{BB644C0C-2993-4C5F-9641-9427A879D874}"/>
    <dgm:cxn modelId="{62CC22A7-F2AC-482D-B6B2-9551BD43D13B}" type="presOf" srcId="{2A459A67-FD02-43FE-B3C2-E673C4687378}" destId="{70968D2F-D3A7-4459-A7AD-456F7EBA3500}" srcOrd="0" destOrd="0" presId="urn:microsoft.com/office/officeart/2008/layout/LinedList"/>
    <dgm:cxn modelId="{F219A4B1-721A-4614-90D2-9A32419A121D}" srcId="{51774E5D-6F04-41F8-A861-522A8705F5D1}" destId="{A2169F5A-0657-4549-A20E-D637BA7124BE}" srcOrd="4" destOrd="0" parTransId="{05AD5905-6385-4AE2-8DCD-04DD6F942642}" sibTransId="{0B4DBF96-FF18-45D2-978E-88C4D0C51B31}"/>
    <dgm:cxn modelId="{AB0C08C2-AB1C-4EF4-A319-7994B8F2112E}" srcId="{51774E5D-6F04-41F8-A861-522A8705F5D1}" destId="{E25ACB4E-9C09-4485-BCED-1CB5DB47AD70}" srcOrd="1" destOrd="0" parTransId="{EDAA6E34-3BD2-4562-AFC7-C821DBAB4C8F}" sibTransId="{5FC1ABDC-B263-48C7-AEA6-684E932C1F65}"/>
    <dgm:cxn modelId="{D15961CD-160C-4C37-B639-B553D686F0A7}" srcId="{51774E5D-6F04-41F8-A861-522A8705F5D1}" destId="{4387CB22-BB87-46E8-9F57-732F15BB685F}" srcOrd="0" destOrd="0" parTransId="{38926C1E-66DE-4C7C-82D4-C8365C2EEB49}" sibTransId="{5CCD36FC-B33A-4F5B-97CB-4EBCF7961B33}"/>
    <dgm:cxn modelId="{61A6F7D9-8A12-476A-80D5-291536BEF1CC}" type="presOf" srcId="{51774E5D-6F04-41F8-A861-522A8705F5D1}" destId="{18882E3A-B01E-4129-BAF3-1BD452FBD23B}" srcOrd="0" destOrd="0" presId="urn:microsoft.com/office/officeart/2008/layout/LinedList"/>
    <dgm:cxn modelId="{6DED956C-2652-40F2-B0D4-8D494AC6604C}" type="presParOf" srcId="{18882E3A-B01E-4129-BAF3-1BD452FBD23B}" destId="{FE04758C-EA2D-4657-833D-886B58564B4A}" srcOrd="0" destOrd="0" presId="urn:microsoft.com/office/officeart/2008/layout/LinedList"/>
    <dgm:cxn modelId="{9F9773C5-ACF1-4A6C-985F-2FE5A2FC8D00}" type="presParOf" srcId="{18882E3A-B01E-4129-BAF3-1BD452FBD23B}" destId="{29E70EE8-56CB-410C-8E37-1D4730AE8BF6}" srcOrd="1" destOrd="0" presId="urn:microsoft.com/office/officeart/2008/layout/LinedList"/>
    <dgm:cxn modelId="{B2E1B837-769E-4767-B4A1-472E53C3FF19}" type="presParOf" srcId="{29E70EE8-56CB-410C-8E37-1D4730AE8BF6}" destId="{2E3B7E3C-4848-4388-8419-EED64006438F}" srcOrd="0" destOrd="0" presId="urn:microsoft.com/office/officeart/2008/layout/LinedList"/>
    <dgm:cxn modelId="{E8F4F68B-D7E4-4D91-BFCA-D8F5D5C90D5B}" type="presParOf" srcId="{29E70EE8-56CB-410C-8E37-1D4730AE8BF6}" destId="{FD166260-4795-496C-BA53-5B0975575782}" srcOrd="1" destOrd="0" presId="urn:microsoft.com/office/officeart/2008/layout/LinedList"/>
    <dgm:cxn modelId="{E8A9384D-4F8C-4A42-BA5B-9CF6DBA40434}" type="presParOf" srcId="{18882E3A-B01E-4129-BAF3-1BD452FBD23B}" destId="{0262160B-C449-4723-9010-B294351D1B66}" srcOrd="2" destOrd="0" presId="urn:microsoft.com/office/officeart/2008/layout/LinedList"/>
    <dgm:cxn modelId="{8E5B770B-0675-4ACA-B1F3-DD31E92964F3}" type="presParOf" srcId="{18882E3A-B01E-4129-BAF3-1BD452FBD23B}" destId="{86C1A990-AEEF-4CD0-954A-00A6BF114E73}" srcOrd="3" destOrd="0" presId="urn:microsoft.com/office/officeart/2008/layout/LinedList"/>
    <dgm:cxn modelId="{C9AC205B-CE4C-42A0-83FA-6A26C35E88A6}" type="presParOf" srcId="{86C1A990-AEEF-4CD0-954A-00A6BF114E73}" destId="{EC209513-742F-403E-B1B0-CBB3243DE95C}" srcOrd="0" destOrd="0" presId="urn:microsoft.com/office/officeart/2008/layout/LinedList"/>
    <dgm:cxn modelId="{98A3BD8D-1435-423A-A17F-7BEB2DCE0956}" type="presParOf" srcId="{86C1A990-AEEF-4CD0-954A-00A6BF114E73}" destId="{03ED8261-1C3B-465D-818B-1E7B0AA02704}" srcOrd="1" destOrd="0" presId="urn:microsoft.com/office/officeart/2008/layout/LinedList"/>
    <dgm:cxn modelId="{D392151B-D1BC-441A-8095-117C6E989B8A}" type="presParOf" srcId="{18882E3A-B01E-4129-BAF3-1BD452FBD23B}" destId="{65CCED84-82FB-4C9D-9C2F-C3522A7D7137}" srcOrd="4" destOrd="0" presId="urn:microsoft.com/office/officeart/2008/layout/LinedList"/>
    <dgm:cxn modelId="{748FF3E1-B60A-4A02-BB0E-8E223F6DF381}" type="presParOf" srcId="{18882E3A-B01E-4129-BAF3-1BD452FBD23B}" destId="{68EE32D5-46FE-4872-820B-143E0F7F3CFF}" srcOrd="5" destOrd="0" presId="urn:microsoft.com/office/officeart/2008/layout/LinedList"/>
    <dgm:cxn modelId="{F02C52D1-EA3C-4366-994D-D0DE4102DF24}" type="presParOf" srcId="{68EE32D5-46FE-4872-820B-143E0F7F3CFF}" destId="{C84DF309-DA90-4E1C-B797-979001E5B535}" srcOrd="0" destOrd="0" presId="urn:microsoft.com/office/officeart/2008/layout/LinedList"/>
    <dgm:cxn modelId="{D8018795-FB0B-4D00-8D67-E09A7DFFC048}" type="presParOf" srcId="{68EE32D5-46FE-4872-820B-143E0F7F3CFF}" destId="{2C257C89-0D8A-454F-885F-588E63832A7C}" srcOrd="1" destOrd="0" presId="urn:microsoft.com/office/officeart/2008/layout/LinedList"/>
    <dgm:cxn modelId="{03703A9A-ADBD-484E-B114-980B355C9DB0}" type="presParOf" srcId="{18882E3A-B01E-4129-BAF3-1BD452FBD23B}" destId="{317BE1EB-C841-4B09-AF29-74604BC515F0}" srcOrd="6" destOrd="0" presId="urn:microsoft.com/office/officeart/2008/layout/LinedList"/>
    <dgm:cxn modelId="{FB7E1635-3658-4F62-B5EC-CBC0E842E081}" type="presParOf" srcId="{18882E3A-B01E-4129-BAF3-1BD452FBD23B}" destId="{E3D6872A-8127-4D02-826E-E21C7BCE4D38}" srcOrd="7" destOrd="0" presId="urn:microsoft.com/office/officeart/2008/layout/LinedList"/>
    <dgm:cxn modelId="{77239475-3F14-422E-BA3D-99F580D76FB8}" type="presParOf" srcId="{E3D6872A-8127-4D02-826E-E21C7BCE4D38}" destId="{70968D2F-D3A7-4459-A7AD-456F7EBA3500}" srcOrd="0" destOrd="0" presId="urn:microsoft.com/office/officeart/2008/layout/LinedList"/>
    <dgm:cxn modelId="{376F3E2C-B21F-4D27-9A10-3E1B6DB06B73}" type="presParOf" srcId="{E3D6872A-8127-4D02-826E-E21C7BCE4D38}" destId="{EC1C6749-F3CD-4B04-9544-3AF9BE657CF4}" srcOrd="1" destOrd="0" presId="urn:microsoft.com/office/officeart/2008/layout/LinedList"/>
    <dgm:cxn modelId="{089F50DD-BEE6-4516-8845-D95D03FEA94C}" type="presParOf" srcId="{18882E3A-B01E-4129-BAF3-1BD452FBD23B}" destId="{23D04067-AC32-4493-9898-B4E4BA060952}" srcOrd="8" destOrd="0" presId="urn:microsoft.com/office/officeart/2008/layout/LinedList"/>
    <dgm:cxn modelId="{8EBC9500-EAC2-46A5-9086-7C2E5E0E1C46}" type="presParOf" srcId="{18882E3A-B01E-4129-BAF3-1BD452FBD23B}" destId="{BDED6EC5-D522-4AD1-B6ED-C4EDEE02CB63}" srcOrd="9" destOrd="0" presId="urn:microsoft.com/office/officeart/2008/layout/LinedList"/>
    <dgm:cxn modelId="{88D9BA64-9290-4CA2-AC99-F4D42138D05D}" type="presParOf" srcId="{BDED6EC5-D522-4AD1-B6ED-C4EDEE02CB63}" destId="{2B8D3C31-1A98-44BC-91DD-FDE62F493189}" srcOrd="0" destOrd="0" presId="urn:microsoft.com/office/officeart/2008/layout/LinedList"/>
    <dgm:cxn modelId="{EFD5B73E-CD60-4074-84C2-A30C3027E49A}" type="presParOf" srcId="{BDED6EC5-D522-4AD1-B6ED-C4EDEE02CB63}" destId="{B45AD477-7AA5-43DA-AE89-EB3EE91DDAE6}" srcOrd="1" destOrd="0" presId="urn:microsoft.com/office/officeart/2008/layout/LinedList"/>
    <dgm:cxn modelId="{A3EF5CD8-E0B3-45D8-83C5-662874D677D3}" type="presParOf" srcId="{18882E3A-B01E-4129-BAF3-1BD452FBD23B}" destId="{18CE1EFF-21CA-4D68-B2E1-EDDDA25BDD39}" srcOrd="10" destOrd="0" presId="urn:microsoft.com/office/officeart/2008/layout/LinedList"/>
    <dgm:cxn modelId="{E48AC114-5DC1-4F8D-986E-56F581CAFA29}" type="presParOf" srcId="{18882E3A-B01E-4129-BAF3-1BD452FBD23B}" destId="{2EA01AAF-5E50-4473-93A0-0235752AB22D}" srcOrd="11" destOrd="0" presId="urn:microsoft.com/office/officeart/2008/layout/LinedList"/>
    <dgm:cxn modelId="{D266EBA7-6084-4367-8FB2-6A9F164861AE}" type="presParOf" srcId="{2EA01AAF-5E50-4473-93A0-0235752AB22D}" destId="{4AE77DCB-673A-4953-9E99-394AD1BCB9CF}" srcOrd="0" destOrd="0" presId="urn:microsoft.com/office/officeart/2008/layout/LinedList"/>
    <dgm:cxn modelId="{4CF9711F-9CA8-4F2F-B4B9-40396BFF249F}" type="presParOf" srcId="{2EA01AAF-5E50-4473-93A0-0235752AB22D}" destId="{C52A54D1-EDE5-4E3C-B345-D629C8EEE97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D4266F-3E5E-4861-AFA3-1F73C6369A4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0C3963-A05C-403A-9DFB-655CBE4076D4}">
      <dgm:prSet/>
      <dgm:spPr/>
      <dgm:t>
        <a:bodyPr/>
        <a:lstStyle/>
        <a:p>
          <a:r>
            <a:rPr lang="tr-TR" dirty="0"/>
            <a:t>YÖKAK Kurumsal İç Değerlendirme Raporu Hazırlama Kılavuzu </a:t>
          </a:r>
        </a:p>
      </dgm:t>
    </dgm:pt>
    <dgm:pt modelId="{00688FC6-6450-4BD5-97FF-85F34A6FFEED}" type="parTrans" cxnId="{02675B9F-C0BA-4024-A84B-BF9980774EFE}">
      <dgm:prSet/>
      <dgm:spPr/>
      <dgm:t>
        <a:bodyPr/>
        <a:lstStyle/>
        <a:p>
          <a:endParaRPr lang="en-US"/>
        </a:p>
      </dgm:t>
    </dgm:pt>
    <dgm:pt modelId="{9C7E7F73-3DF9-490B-8FAD-946961D8D79D}" type="sibTrans" cxnId="{02675B9F-C0BA-4024-A84B-BF9980774EFE}">
      <dgm:prSet/>
      <dgm:spPr/>
      <dgm:t>
        <a:bodyPr/>
        <a:lstStyle/>
        <a:p>
          <a:endParaRPr lang="en-US"/>
        </a:p>
      </dgm:t>
    </dgm:pt>
    <dgm:pt modelId="{041DCB64-E45C-4EFA-83DD-0BBD5EC6E95E}">
      <dgm:prSet/>
      <dgm:spPr/>
      <dgm:t>
        <a:bodyPr/>
        <a:lstStyle/>
        <a:p>
          <a:r>
            <a:rPr lang="tr-TR" dirty="0"/>
            <a:t>YÖKAK </a:t>
          </a:r>
          <a:r>
            <a:rPr lang="tr-TR"/>
            <a:t>Değerlendirme Ölçütleri</a:t>
          </a:r>
          <a:endParaRPr lang="en-US" dirty="0"/>
        </a:p>
      </dgm:t>
    </dgm:pt>
    <dgm:pt modelId="{24AF0D3E-76DA-4DC2-AE2B-CBEBBB2F29CA}" type="parTrans" cxnId="{416B50AF-98F7-43EB-BBC6-97F2DD4951CF}">
      <dgm:prSet/>
      <dgm:spPr/>
      <dgm:t>
        <a:bodyPr/>
        <a:lstStyle/>
        <a:p>
          <a:endParaRPr lang="en-US"/>
        </a:p>
      </dgm:t>
    </dgm:pt>
    <dgm:pt modelId="{C700B67C-5C6F-4AA5-A88D-715928B879AD}" type="sibTrans" cxnId="{416B50AF-98F7-43EB-BBC6-97F2DD4951CF}">
      <dgm:prSet/>
      <dgm:spPr/>
      <dgm:t>
        <a:bodyPr/>
        <a:lstStyle/>
        <a:p>
          <a:endParaRPr lang="en-US"/>
        </a:p>
      </dgm:t>
    </dgm:pt>
    <dgm:pt modelId="{0876C32A-3589-460C-BA01-5467BE61FE4E}">
      <dgm:prSet/>
      <dgm:spPr/>
      <dgm:t>
        <a:bodyPr/>
        <a:lstStyle/>
        <a:p>
          <a:r>
            <a:rPr lang="tr-TR" dirty="0">
              <a:hlinkClick xmlns:r="http://schemas.openxmlformats.org/officeDocument/2006/relationships" r:id="rId1"/>
            </a:rPr>
            <a:t>Anasayfa - Yükseköğretim Kalite Kurulu Başkanlığı</a:t>
          </a:r>
          <a:endParaRPr lang="tr-TR" dirty="0"/>
        </a:p>
      </dgm:t>
    </dgm:pt>
    <dgm:pt modelId="{D796A1B8-38B1-4AD0-943A-2227813CDBBE}" type="parTrans" cxnId="{980F8F1D-9F76-4D5A-AA85-CDC4D9CDF26F}">
      <dgm:prSet/>
      <dgm:spPr/>
      <dgm:t>
        <a:bodyPr/>
        <a:lstStyle/>
        <a:p>
          <a:endParaRPr lang="tr-TR"/>
        </a:p>
      </dgm:t>
    </dgm:pt>
    <dgm:pt modelId="{A1731AD9-D5C3-41F6-A82B-13F6B62A0782}" type="sibTrans" cxnId="{980F8F1D-9F76-4D5A-AA85-CDC4D9CDF26F}">
      <dgm:prSet/>
      <dgm:spPr/>
      <dgm:t>
        <a:bodyPr/>
        <a:lstStyle/>
        <a:p>
          <a:endParaRPr lang="tr-TR"/>
        </a:p>
      </dgm:t>
    </dgm:pt>
    <dgm:pt modelId="{D2F38192-2597-4E00-A545-5BA7FE2D78E8}">
      <dgm:prSet/>
      <dgm:spPr/>
      <dgm:t>
        <a:bodyPr/>
        <a:lstStyle/>
        <a:p>
          <a:r>
            <a:rPr lang="tr-TR" dirty="0"/>
            <a:t>Diğer Üniversitelerin Hazırlamış Olduğu Kurumsal İç Değerlendirme Raporları </a:t>
          </a:r>
          <a:endParaRPr lang="en-US" dirty="0"/>
        </a:p>
      </dgm:t>
    </dgm:pt>
    <dgm:pt modelId="{8FE0932F-F78E-4895-84B7-588F0C7A11E9}" type="parTrans" cxnId="{57BE0651-14A2-4A25-BAD6-304857017E64}">
      <dgm:prSet/>
      <dgm:spPr/>
    </dgm:pt>
    <dgm:pt modelId="{7954CAD7-108E-4772-8F0D-09E50101A65E}" type="sibTrans" cxnId="{57BE0651-14A2-4A25-BAD6-304857017E64}">
      <dgm:prSet/>
      <dgm:spPr/>
    </dgm:pt>
    <dgm:pt modelId="{7E496A2A-2C1C-4C99-B59E-0D4AB49735E4}" type="pres">
      <dgm:prSet presAssocID="{0CD4266F-3E5E-4861-AFA3-1F73C6369A40}" presName="vert0" presStyleCnt="0">
        <dgm:presLayoutVars>
          <dgm:dir/>
          <dgm:animOne val="branch"/>
          <dgm:animLvl val="lvl"/>
        </dgm:presLayoutVars>
      </dgm:prSet>
      <dgm:spPr/>
    </dgm:pt>
    <dgm:pt modelId="{3476AFC1-26EC-492F-AB07-E8AE6079991C}" type="pres">
      <dgm:prSet presAssocID="{0876C32A-3589-460C-BA01-5467BE61FE4E}" presName="thickLine" presStyleLbl="alignNode1" presStyleIdx="0" presStyleCnt="4"/>
      <dgm:spPr/>
    </dgm:pt>
    <dgm:pt modelId="{6408BEAB-47D8-405E-99C4-4F1883E94D31}" type="pres">
      <dgm:prSet presAssocID="{0876C32A-3589-460C-BA01-5467BE61FE4E}" presName="horz1" presStyleCnt="0"/>
      <dgm:spPr/>
    </dgm:pt>
    <dgm:pt modelId="{56624031-97A5-4827-B8C0-AB757DA801D5}" type="pres">
      <dgm:prSet presAssocID="{0876C32A-3589-460C-BA01-5467BE61FE4E}" presName="tx1" presStyleLbl="revTx" presStyleIdx="0" presStyleCnt="4"/>
      <dgm:spPr/>
    </dgm:pt>
    <dgm:pt modelId="{2B48C828-F8A4-4637-BB22-F892F2AA29AF}" type="pres">
      <dgm:prSet presAssocID="{0876C32A-3589-460C-BA01-5467BE61FE4E}" presName="vert1" presStyleCnt="0"/>
      <dgm:spPr/>
    </dgm:pt>
    <dgm:pt modelId="{AB9E5A0A-2313-49C2-949F-049D4236D13B}" type="pres">
      <dgm:prSet presAssocID="{880C3963-A05C-403A-9DFB-655CBE4076D4}" presName="thickLine" presStyleLbl="alignNode1" presStyleIdx="1" presStyleCnt="4"/>
      <dgm:spPr/>
    </dgm:pt>
    <dgm:pt modelId="{D6811B20-6E73-46A0-9AAE-209EF323921C}" type="pres">
      <dgm:prSet presAssocID="{880C3963-A05C-403A-9DFB-655CBE4076D4}" presName="horz1" presStyleCnt="0"/>
      <dgm:spPr/>
    </dgm:pt>
    <dgm:pt modelId="{3B9814BF-4FDD-40E8-A2C8-FB6375A6F3D8}" type="pres">
      <dgm:prSet presAssocID="{880C3963-A05C-403A-9DFB-655CBE4076D4}" presName="tx1" presStyleLbl="revTx" presStyleIdx="1" presStyleCnt="4"/>
      <dgm:spPr/>
    </dgm:pt>
    <dgm:pt modelId="{72B2442A-B167-4CD3-99AE-FD9613BC9095}" type="pres">
      <dgm:prSet presAssocID="{880C3963-A05C-403A-9DFB-655CBE4076D4}" presName="vert1" presStyleCnt="0"/>
      <dgm:spPr/>
    </dgm:pt>
    <dgm:pt modelId="{9BEAB4BA-450A-4B35-94D1-03889F9BA430}" type="pres">
      <dgm:prSet presAssocID="{041DCB64-E45C-4EFA-83DD-0BBD5EC6E95E}" presName="thickLine" presStyleLbl="alignNode1" presStyleIdx="2" presStyleCnt="4"/>
      <dgm:spPr/>
    </dgm:pt>
    <dgm:pt modelId="{96274A5A-B54B-43E8-AD2C-C0EA29F0E584}" type="pres">
      <dgm:prSet presAssocID="{041DCB64-E45C-4EFA-83DD-0BBD5EC6E95E}" presName="horz1" presStyleCnt="0"/>
      <dgm:spPr/>
    </dgm:pt>
    <dgm:pt modelId="{3C61870C-12C1-46F5-AA89-6BBC37892F1B}" type="pres">
      <dgm:prSet presAssocID="{041DCB64-E45C-4EFA-83DD-0BBD5EC6E95E}" presName="tx1" presStyleLbl="revTx" presStyleIdx="2" presStyleCnt="4"/>
      <dgm:spPr/>
    </dgm:pt>
    <dgm:pt modelId="{DEAD4EAF-61D4-4C79-8E70-FB567D986D32}" type="pres">
      <dgm:prSet presAssocID="{041DCB64-E45C-4EFA-83DD-0BBD5EC6E95E}" presName="vert1" presStyleCnt="0"/>
      <dgm:spPr/>
    </dgm:pt>
    <dgm:pt modelId="{2A899DD2-DEE5-41E2-9B5B-988F368395E0}" type="pres">
      <dgm:prSet presAssocID="{D2F38192-2597-4E00-A545-5BA7FE2D78E8}" presName="thickLine" presStyleLbl="alignNode1" presStyleIdx="3" presStyleCnt="4"/>
      <dgm:spPr/>
    </dgm:pt>
    <dgm:pt modelId="{D237F32A-13CE-4624-A67E-DEACD9E777AA}" type="pres">
      <dgm:prSet presAssocID="{D2F38192-2597-4E00-A545-5BA7FE2D78E8}" presName="horz1" presStyleCnt="0"/>
      <dgm:spPr/>
    </dgm:pt>
    <dgm:pt modelId="{7238706E-878A-4C7E-B102-75F323B640DA}" type="pres">
      <dgm:prSet presAssocID="{D2F38192-2597-4E00-A545-5BA7FE2D78E8}" presName="tx1" presStyleLbl="revTx" presStyleIdx="3" presStyleCnt="4"/>
      <dgm:spPr/>
    </dgm:pt>
    <dgm:pt modelId="{0322C1E7-AC7A-4E69-92BC-9F6580F5AB89}" type="pres">
      <dgm:prSet presAssocID="{D2F38192-2597-4E00-A545-5BA7FE2D78E8}" presName="vert1" presStyleCnt="0"/>
      <dgm:spPr/>
    </dgm:pt>
  </dgm:ptLst>
  <dgm:cxnLst>
    <dgm:cxn modelId="{980F8F1D-9F76-4D5A-AA85-CDC4D9CDF26F}" srcId="{0CD4266F-3E5E-4861-AFA3-1F73C6369A40}" destId="{0876C32A-3589-460C-BA01-5467BE61FE4E}" srcOrd="0" destOrd="0" parTransId="{D796A1B8-38B1-4AD0-943A-2227813CDBBE}" sibTransId="{A1731AD9-D5C3-41F6-A82B-13F6B62A0782}"/>
    <dgm:cxn modelId="{31A1476F-70C6-4CDE-B543-FD8F495A4476}" type="presOf" srcId="{D2F38192-2597-4E00-A545-5BA7FE2D78E8}" destId="{7238706E-878A-4C7E-B102-75F323B640DA}" srcOrd="0" destOrd="0" presId="urn:microsoft.com/office/officeart/2008/layout/LinedList"/>
    <dgm:cxn modelId="{57BE0651-14A2-4A25-BAD6-304857017E64}" srcId="{0CD4266F-3E5E-4861-AFA3-1F73C6369A40}" destId="{D2F38192-2597-4E00-A545-5BA7FE2D78E8}" srcOrd="3" destOrd="0" parTransId="{8FE0932F-F78E-4895-84B7-588F0C7A11E9}" sibTransId="{7954CAD7-108E-4772-8F0D-09E50101A65E}"/>
    <dgm:cxn modelId="{02675B9F-C0BA-4024-A84B-BF9980774EFE}" srcId="{0CD4266F-3E5E-4861-AFA3-1F73C6369A40}" destId="{880C3963-A05C-403A-9DFB-655CBE4076D4}" srcOrd="1" destOrd="0" parTransId="{00688FC6-6450-4BD5-97FF-85F34A6FFEED}" sibTransId="{9C7E7F73-3DF9-490B-8FAD-946961D8D79D}"/>
    <dgm:cxn modelId="{E7BA4CA1-D7A6-4178-8C1B-EDA5ABEF93C6}" type="presOf" srcId="{0876C32A-3589-460C-BA01-5467BE61FE4E}" destId="{56624031-97A5-4827-B8C0-AB757DA801D5}" srcOrd="0" destOrd="0" presId="urn:microsoft.com/office/officeart/2008/layout/LinedList"/>
    <dgm:cxn modelId="{416B50AF-98F7-43EB-BBC6-97F2DD4951CF}" srcId="{0CD4266F-3E5E-4861-AFA3-1F73C6369A40}" destId="{041DCB64-E45C-4EFA-83DD-0BBD5EC6E95E}" srcOrd="2" destOrd="0" parTransId="{24AF0D3E-76DA-4DC2-AE2B-CBEBBB2F29CA}" sibTransId="{C700B67C-5C6F-4AA5-A88D-715928B879AD}"/>
    <dgm:cxn modelId="{BF17B4B2-06DD-43CC-A38D-EB4106FB5AFD}" type="presOf" srcId="{041DCB64-E45C-4EFA-83DD-0BBD5EC6E95E}" destId="{3C61870C-12C1-46F5-AA89-6BBC37892F1B}" srcOrd="0" destOrd="0" presId="urn:microsoft.com/office/officeart/2008/layout/LinedList"/>
    <dgm:cxn modelId="{11DD38D3-6006-48E1-8FFC-39F871846A23}" type="presOf" srcId="{880C3963-A05C-403A-9DFB-655CBE4076D4}" destId="{3B9814BF-4FDD-40E8-A2C8-FB6375A6F3D8}" srcOrd="0" destOrd="0" presId="urn:microsoft.com/office/officeart/2008/layout/LinedList"/>
    <dgm:cxn modelId="{9E6173F8-C0B3-4917-A49D-4B879AE34004}" type="presOf" srcId="{0CD4266F-3E5E-4861-AFA3-1F73C6369A40}" destId="{7E496A2A-2C1C-4C99-B59E-0D4AB49735E4}" srcOrd="0" destOrd="0" presId="urn:microsoft.com/office/officeart/2008/layout/LinedList"/>
    <dgm:cxn modelId="{0EA77044-A602-4DF6-BAB1-745A22EA0183}" type="presParOf" srcId="{7E496A2A-2C1C-4C99-B59E-0D4AB49735E4}" destId="{3476AFC1-26EC-492F-AB07-E8AE6079991C}" srcOrd="0" destOrd="0" presId="urn:microsoft.com/office/officeart/2008/layout/LinedList"/>
    <dgm:cxn modelId="{D03E268C-29AC-4632-AA07-8B03D11341A7}" type="presParOf" srcId="{7E496A2A-2C1C-4C99-B59E-0D4AB49735E4}" destId="{6408BEAB-47D8-405E-99C4-4F1883E94D31}" srcOrd="1" destOrd="0" presId="urn:microsoft.com/office/officeart/2008/layout/LinedList"/>
    <dgm:cxn modelId="{B9BED2B0-8011-49AF-89B4-066CA1A590A0}" type="presParOf" srcId="{6408BEAB-47D8-405E-99C4-4F1883E94D31}" destId="{56624031-97A5-4827-B8C0-AB757DA801D5}" srcOrd="0" destOrd="0" presId="urn:microsoft.com/office/officeart/2008/layout/LinedList"/>
    <dgm:cxn modelId="{B462E4C6-B140-4791-BD89-A59F0F83C6D4}" type="presParOf" srcId="{6408BEAB-47D8-405E-99C4-4F1883E94D31}" destId="{2B48C828-F8A4-4637-BB22-F892F2AA29AF}" srcOrd="1" destOrd="0" presId="urn:microsoft.com/office/officeart/2008/layout/LinedList"/>
    <dgm:cxn modelId="{39AA3CE9-4C80-4233-9174-D08E4A845848}" type="presParOf" srcId="{7E496A2A-2C1C-4C99-B59E-0D4AB49735E4}" destId="{AB9E5A0A-2313-49C2-949F-049D4236D13B}" srcOrd="2" destOrd="0" presId="urn:microsoft.com/office/officeart/2008/layout/LinedList"/>
    <dgm:cxn modelId="{30AAAC9B-346C-495F-BC5B-08776DD0C6C4}" type="presParOf" srcId="{7E496A2A-2C1C-4C99-B59E-0D4AB49735E4}" destId="{D6811B20-6E73-46A0-9AAE-209EF323921C}" srcOrd="3" destOrd="0" presId="urn:microsoft.com/office/officeart/2008/layout/LinedList"/>
    <dgm:cxn modelId="{A63F5A19-D44F-4196-AAD5-9833FF5C9005}" type="presParOf" srcId="{D6811B20-6E73-46A0-9AAE-209EF323921C}" destId="{3B9814BF-4FDD-40E8-A2C8-FB6375A6F3D8}" srcOrd="0" destOrd="0" presId="urn:microsoft.com/office/officeart/2008/layout/LinedList"/>
    <dgm:cxn modelId="{1C424C6E-032B-4421-99DB-4D4B184040BC}" type="presParOf" srcId="{D6811B20-6E73-46A0-9AAE-209EF323921C}" destId="{72B2442A-B167-4CD3-99AE-FD9613BC9095}" srcOrd="1" destOrd="0" presId="urn:microsoft.com/office/officeart/2008/layout/LinedList"/>
    <dgm:cxn modelId="{FBEBBA0D-5A1D-4DC2-ADF3-8FF44D42746A}" type="presParOf" srcId="{7E496A2A-2C1C-4C99-B59E-0D4AB49735E4}" destId="{9BEAB4BA-450A-4B35-94D1-03889F9BA430}" srcOrd="4" destOrd="0" presId="urn:microsoft.com/office/officeart/2008/layout/LinedList"/>
    <dgm:cxn modelId="{A625AB83-A0F9-4BB2-8548-B09B0132F8ED}" type="presParOf" srcId="{7E496A2A-2C1C-4C99-B59E-0D4AB49735E4}" destId="{96274A5A-B54B-43E8-AD2C-C0EA29F0E584}" srcOrd="5" destOrd="0" presId="urn:microsoft.com/office/officeart/2008/layout/LinedList"/>
    <dgm:cxn modelId="{8F3F3362-FC57-4628-9287-E2DB836E3248}" type="presParOf" srcId="{96274A5A-B54B-43E8-AD2C-C0EA29F0E584}" destId="{3C61870C-12C1-46F5-AA89-6BBC37892F1B}" srcOrd="0" destOrd="0" presId="urn:microsoft.com/office/officeart/2008/layout/LinedList"/>
    <dgm:cxn modelId="{97314F69-F998-450A-A6D8-EF21DB2EBFD2}" type="presParOf" srcId="{96274A5A-B54B-43E8-AD2C-C0EA29F0E584}" destId="{DEAD4EAF-61D4-4C79-8E70-FB567D986D32}" srcOrd="1" destOrd="0" presId="urn:microsoft.com/office/officeart/2008/layout/LinedList"/>
    <dgm:cxn modelId="{FE564736-28E7-4A32-AA62-6472A11409BF}" type="presParOf" srcId="{7E496A2A-2C1C-4C99-B59E-0D4AB49735E4}" destId="{2A899DD2-DEE5-41E2-9B5B-988F368395E0}" srcOrd="6" destOrd="0" presId="urn:microsoft.com/office/officeart/2008/layout/LinedList"/>
    <dgm:cxn modelId="{5D58FC33-0CA6-483E-878A-4F3368E6D24B}" type="presParOf" srcId="{7E496A2A-2C1C-4C99-B59E-0D4AB49735E4}" destId="{D237F32A-13CE-4624-A67E-DEACD9E777AA}" srcOrd="7" destOrd="0" presId="urn:microsoft.com/office/officeart/2008/layout/LinedList"/>
    <dgm:cxn modelId="{29B49274-997A-4447-B586-C1F85C58E7C6}" type="presParOf" srcId="{D237F32A-13CE-4624-A67E-DEACD9E777AA}" destId="{7238706E-878A-4C7E-B102-75F323B640DA}" srcOrd="0" destOrd="0" presId="urn:microsoft.com/office/officeart/2008/layout/LinedList"/>
    <dgm:cxn modelId="{F223B80C-31DD-4524-9D63-75736DB8CB15}" type="presParOf" srcId="{D237F32A-13CE-4624-A67E-DEACD9E777AA}" destId="{0322C1E7-AC7A-4E69-92BC-9F6580F5AB8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D4266F-3E5E-4861-AFA3-1F73C6369A4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565836-649D-420B-8A80-F60A55CEBB6A}">
      <dgm:prSet/>
      <dgm:spPr/>
      <dgm:t>
        <a:bodyPr/>
        <a:lstStyle/>
        <a:p>
          <a:r>
            <a:rPr lang="tr-TR" dirty="0"/>
            <a:t>Nuh Naci Yazgan Üniversitesi Kurumsal İç Değerlendirme Raporları (2016-2024 yılları)</a:t>
          </a:r>
          <a:endParaRPr lang="en-US" dirty="0"/>
        </a:p>
      </dgm:t>
    </dgm:pt>
    <dgm:pt modelId="{06ABDD7F-8F84-44AD-ACB4-CC63FB237827}" type="sibTrans" cxnId="{0A25061D-5641-4850-B8CC-9065CCDE0411}">
      <dgm:prSet/>
      <dgm:spPr/>
      <dgm:t>
        <a:bodyPr/>
        <a:lstStyle/>
        <a:p>
          <a:endParaRPr lang="tr-TR"/>
        </a:p>
      </dgm:t>
    </dgm:pt>
    <dgm:pt modelId="{C22CE95C-A831-4B6E-94F0-72D77C60D1DC}" type="parTrans" cxnId="{0A25061D-5641-4850-B8CC-9065CCDE0411}">
      <dgm:prSet/>
      <dgm:spPr/>
      <dgm:t>
        <a:bodyPr/>
        <a:lstStyle/>
        <a:p>
          <a:endParaRPr lang="tr-TR"/>
        </a:p>
      </dgm:t>
    </dgm:pt>
    <dgm:pt modelId="{18581397-9DD6-4EA5-A2F0-3256C5B886E9}">
      <dgm:prSet/>
      <dgm:spPr/>
      <dgm:t>
        <a:bodyPr/>
        <a:lstStyle/>
        <a:p>
          <a:r>
            <a:rPr lang="tr-TR" dirty="0"/>
            <a:t>Nuh Naci Yazgan Üniversitesi 2024-2028 Dönemi Stratejik Planı</a:t>
          </a:r>
          <a:endParaRPr lang="en-US" dirty="0"/>
        </a:p>
      </dgm:t>
    </dgm:pt>
    <dgm:pt modelId="{C2428783-D58F-47D8-A35A-0D2C1BA68B21}" type="sibTrans" cxnId="{F673F8E7-7DF5-44BA-8457-3D278664DC59}">
      <dgm:prSet/>
      <dgm:spPr/>
      <dgm:t>
        <a:bodyPr/>
        <a:lstStyle/>
        <a:p>
          <a:endParaRPr lang="en-US"/>
        </a:p>
      </dgm:t>
    </dgm:pt>
    <dgm:pt modelId="{F0BEEC4A-A5D1-45F0-A280-FE68FC899B3C}" type="parTrans" cxnId="{F673F8E7-7DF5-44BA-8457-3D278664DC59}">
      <dgm:prSet/>
      <dgm:spPr/>
      <dgm:t>
        <a:bodyPr/>
        <a:lstStyle/>
        <a:p>
          <a:endParaRPr lang="en-US"/>
        </a:p>
      </dgm:t>
    </dgm:pt>
    <dgm:pt modelId="{5CED6CBE-0CC7-49C2-B1E2-54E9A7194493}">
      <dgm:prSet/>
      <dgm:spPr/>
      <dgm:t>
        <a:bodyPr/>
        <a:lstStyle/>
        <a:p>
          <a:r>
            <a:rPr lang="tr-TR" dirty="0"/>
            <a:t>Nuh Naci Yazgan Üniversitesi 2024-2028 Dönemi Stratejik Planı Değerlendirme Raporları</a:t>
          </a:r>
          <a:endParaRPr lang="en-US" dirty="0"/>
        </a:p>
      </dgm:t>
    </dgm:pt>
    <dgm:pt modelId="{59601EFA-7D15-4387-A9FD-DC1F19F38974}" type="sibTrans" cxnId="{BC43AFBA-9207-4F24-BBC5-89BDA66D1674}">
      <dgm:prSet/>
      <dgm:spPr/>
      <dgm:t>
        <a:bodyPr/>
        <a:lstStyle/>
        <a:p>
          <a:endParaRPr lang="tr-TR"/>
        </a:p>
      </dgm:t>
    </dgm:pt>
    <dgm:pt modelId="{A957AD6A-3441-4D10-93A5-A875E9C1F9AD}" type="parTrans" cxnId="{BC43AFBA-9207-4F24-BBC5-89BDA66D1674}">
      <dgm:prSet/>
      <dgm:spPr/>
      <dgm:t>
        <a:bodyPr/>
        <a:lstStyle/>
        <a:p>
          <a:endParaRPr lang="tr-TR"/>
        </a:p>
      </dgm:t>
    </dgm:pt>
    <dgm:pt modelId="{70EC8793-7799-4B32-841B-A1C263160BF3}">
      <dgm:prSet/>
      <dgm:spPr/>
      <dgm:t>
        <a:bodyPr/>
        <a:lstStyle/>
        <a:p>
          <a:r>
            <a:rPr lang="tr-TR" dirty="0"/>
            <a:t>Nuh Naci Yazgan Üniversitesi 2019 Yılı YÖKAK  Kurumsal Geri Bildirim Raporu</a:t>
          </a:r>
          <a:endParaRPr lang="en-US" dirty="0"/>
        </a:p>
      </dgm:t>
    </dgm:pt>
    <dgm:pt modelId="{56EBA0ED-EC1B-495D-A69A-2A6FEA2EC465}" type="sibTrans" cxnId="{0BF93405-C81B-4D70-B6E1-0879D24B1B3F}">
      <dgm:prSet/>
      <dgm:spPr/>
      <dgm:t>
        <a:bodyPr/>
        <a:lstStyle/>
        <a:p>
          <a:endParaRPr lang="en-US"/>
        </a:p>
      </dgm:t>
    </dgm:pt>
    <dgm:pt modelId="{BC6E2B4C-5811-4A15-BA8F-28371270DEEC}" type="parTrans" cxnId="{0BF93405-C81B-4D70-B6E1-0879D24B1B3F}">
      <dgm:prSet/>
      <dgm:spPr/>
      <dgm:t>
        <a:bodyPr/>
        <a:lstStyle/>
        <a:p>
          <a:endParaRPr lang="en-US"/>
        </a:p>
      </dgm:t>
    </dgm:pt>
    <dgm:pt modelId="{A6AE3C9E-9F2F-48E9-BF3C-B99EBFB75B51}">
      <dgm:prSet/>
      <dgm:spPr/>
      <dgm:t>
        <a:bodyPr/>
        <a:lstStyle/>
        <a:p>
          <a:r>
            <a:rPr lang="tr-TR" dirty="0"/>
            <a:t>Nuh Naci Yazgan Üniversitesi 2022 Yılı YÖKAK  Kurumsal İzleme Raporu</a:t>
          </a:r>
          <a:endParaRPr lang="en-US" dirty="0"/>
        </a:p>
      </dgm:t>
    </dgm:pt>
    <dgm:pt modelId="{F046D5B0-BD6C-4B41-8117-39A8AC935C7B}" type="sibTrans" cxnId="{FA6CBE10-160C-41D0-B5CD-CDF899A58986}">
      <dgm:prSet/>
      <dgm:spPr/>
      <dgm:t>
        <a:bodyPr/>
        <a:lstStyle/>
        <a:p>
          <a:endParaRPr lang="en-US"/>
        </a:p>
      </dgm:t>
    </dgm:pt>
    <dgm:pt modelId="{FFC38D60-8EF1-4082-813C-A20503FEAC98}" type="parTrans" cxnId="{FA6CBE10-160C-41D0-B5CD-CDF899A58986}">
      <dgm:prSet/>
      <dgm:spPr/>
      <dgm:t>
        <a:bodyPr/>
        <a:lstStyle/>
        <a:p>
          <a:endParaRPr lang="en-US"/>
        </a:p>
      </dgm:t>
    </dgm:pt>
    <dgm:pt modelId="{59EFD921-1906-41E4-9923-2F2668541E25}">
      <dgm:prSet/>
      <dgm:spPr/>
      <dgm:t>
        <a:bodyPr/>
        <a:lstStyle/>
        <a:p>
          <a:r>
            <a:rPr lang="tr-TR" dirty="0"/>
            <a:t>Nuh Naci Yazgan Üniversitesi 2023 Yılı YÖKAK Kurumsal Akreditasyon Raporu</a:t>
          </a:r>
          <a:endParaRPr lang="en-US" dirty="0"/>
        </a:p>
      </dgm:t>
    </dgm:pt>
    <dgm:pt modelId="{66726E63-0F04-4BE2-B4AF-CFB9C2A77E81}" type="sibTrans" cxnId="{2401A2F6-BB6C-4A37-A47E-6DCA3EEAC2DF}">
      <dgm:prSet/>
      <dgm:spPr/>
      <dgm:t>
        <a:bodyPr/>
        <a:lstStyle/>
        <a:p>
          <a:endParaRPr lang="tr-TR"/>
        </a:p>
      </dgm:t>
    </dgm:pt>
    <dgm:pt modelId="{3522D6CC-AAE6-4013-9044-BF7B8EACADD5}" type="parTrans" cxnId="{2401A2F6-BB6C-4A37-A47E-6DCA3EEAC2DF}">
      <dgm:prSet/>
      <dgm:spPr/>
      <dgm:t>
        <a:bodyPr/>
        <a:lstStyle/>
        <a:p>
          <a:endParaRPr lang="tr-TR"/>
        </a:p>
      </dgm:t>
    </dgm:pt>
    <dgm:pt modelId="{4A490FB5-685B-4F4B-928F-25B6088C4314}">
      <dgm:prSet/>
      <dgm:spPr/>
      <dgm:t>
        <a:bodyPr/>
        <a:lstStyle/>
        <a:p>
          <a:r>
            <a:rPr lang="tr-TR" dirty="0"/>
            <a:t>Birim Özdeğerlendirme Raporları</a:t>
          </a:r>
          <a:endParaRPr lang="en-US" dirty="0"/>
        </a:p>
      </dgm:t>
    </dgm:pt>
    <dgm:pt modelId="{CEDCA8E0-FE21-4349-92D5-F444073CADEC}" type="sibTrans" cxnId="{7614163A-FF64-45A2-AB06-ED0B40600FBD}">
      <dgm:prSet/>
      <dgm:spPr/>
      <dgm:t>
        <a:bodyPr/>
        <a:lstStyle/>
        <a:p>
          <a:endParaRPr lang="tr-TR"/>
        </a:p>
      </dgm:t>
    </dgm:pt>
    <dgm:pt modelId="{67108937-4CCB-477F-AA62-4FEAE0646D3D}" type="parTrans" cxnId="{7614163A-FF64-45A2-AB06-ED0B40600FBD}">
      <dgm:prSet/>
      <dgm:spPr/>
      <dgm:t>
        <a:bodyPr/>
        <a:lstStyle/>
        <a:p>
          <a:endParaRPr lang="tr-TR"/>
        </a:p>
      </dgm:t>
    </dgm:pt>
    <dgm:pt modelId="{DC3822D6-A5BE-4ABC-8F22-831E851A8F3F}">
      <dgm:prSet/>
      <dgm:spPr/>
      <dgm:t>
        <a:bodyPr/>
        <a:lstStyle/>
        <a:p>
          <a:r>
            <a:rPr lang="tr-TR"/>
            <a:t>İdari Birim Faaliyet Raporları</a:t>
          </a:r>
          <a:endParaRPr lang="en-US" dirty="0"/>
        </a:p>
      </dgm:t>
    </dgm:pt>
    <dgm:pt modelId="{E293F349-213D-4915-96B1-F339AA3A80BC}" type="sibTrans" cxnId="{0AB7F306-62C0-4EB1-BC9B-F0056274468B}">
      <dgm:prSet/>
      <dgm:spPr/>
      <dgm:t>
        <a:bodyPr/>
        <a:lstStyle/>
        <a:p>
          <a:endParaRPr lang="tr-TR"/>
        </a:p>
      </dgm:t>
    </dgm:pt>
    <dgm:pt modelId="{89476EE0-C3BB-47EF-8C4D-D36353BEAAA7}" type="parTrans" cxnId="{0AB7F306-62C0-4EB1-BC9B-F0056274468B}">
      <dgm:prSet/>
      <dgm:spPr/>
      <dgm:t>
        <a:bodyPr/>
        <a:lstStyle/>
        <a:p>
          <a:endParaRPr lang="tr-TR"/>
        </a:p>
      </dgm:t>
    </dgm:pt>
    <dgm:pt modelId="{5E25BFCE-C2AC-4A7A-AD26-838EE858291F}">
      <dgm:prSet/>
      <dgm:spPr/>
      <dgm:t>
        <a:bodyPr/>
        <a:lstStyle/>
        <a:p>
          <a:r>
            <a:rPr lang="tr-TR" dirty="0">
              <a:solidFill>
                <a:srgbClr val="FF0000"/>
              </a:solidFill>
            </a:rPr>
            <a:t>Akran Değerlendirme Raporları</a:t>
          </a:r>
          <a:endParaRPr lang="en-US" dirty="0">
            <a:solidFill>
              <a:srgbClr val="FF0000"/>
            </a:solidFill>
          </a:endParaRPr>
        </a:p>
      </dgm:t>
    </dgm:pt>
    <dgm:pt modelId="{6198E16D-7F41-4115-9DA7-FF4FFB197366}" type="sibTrans" cxnId="{365DDC75-A107-488B-B0B8-F7730D033CFC}">
      <dgm:prSet/>
      <dgm:spPr/>
      <dgm:t>
        <a:bodyPr/>
        <a:lstStyle/>
        <a:p>
          <a:endParaRPr lang="tr-TR"/>
        </a:p>
      </dgm:t>
    </dgm:pt>
    <dgm:pt modelId="{8001F8FF-F81E-45A2-B82A-19464177DAC5}" type="parTrans" cxnId="{365DDC75-A107-488B-B0B8-F7730D033CFC}">
      <dgm:prSet/>
      <dgm:spPr/>
      <dgm:t>
        <a:bodyPr/>
        <a:lstStyle/>
        <a:p>
          <a:endParaRPr lang="tr-TR"/>
        </a:p>
      </dgm:t>
    </dgm:pt>
    <dgm:pt modelId="{3D98D6C6-2555-4803-8AF2-8866A7CF31F4}">
      <dgm:prSet/>
      <dgm:spPr/>
      <dgm:t>
        <a:bodyPr/>
        <a:lstStyle/>
        <a:p>
          <a:r>
            <a:rPr lang="tr-TR" dirty="0">
              <a:solidFill>
                <a:schemeClr val="tx1"/>
              </a:solidFill>
            </a:rPr>
            <a:t>Portal Bilgi Sistemi Göstergeleri</a:t>
          </a:r>
          <a:endParaRPr lang="en-US" dirty="0">
            <a:solidFill>
              <a:schemeClr val="tx1"/>
            </a:solidFill>
          </a:endParaRPr>
        </a:p>
      </dgm:t>
    </dgm:pt>
    <dgm:pt modelId="{858160FF-A09F-4A00-95F7-42190A5D262E}" type="sibTrans" cxnId="{9136891F-C92C-41B5-9502-CCD14970BD7C}">
      <dgm:prSet/>
      <dgm:spPr/>
      <dgm:t>
        <a:bodyPr/>
        <a:lstStyle/>
        <a:p>
          <a:endParaRPr lang="tr-TR"/>
        </a:p>
      </dgm:t>
    </dgm:pt>
    <dgm:pt modelId="{1F9320EF-EBF6-4F75-AE52-43A0C0CE7C23}" type="parTrans" cxnId="{9136891F-C92C-41B5-9502-CCD14970BD7C}">
      <dgm:prSet/>
      <dgm:spPr/>
      <dgm:t>
        <a:bodyPr/>
        <a:lstStyle/>
        <a:p>
          <a:endParaRPr lang="tr-TR"/>
        </a:p>
      </dgm:t>
    </dgm:pt>
    <dgm:pt modelId="{7E496A2A-2C1C-4C99-B59E-0D4AB49735E4}" type="pres">
      <dgm:prSet presAssocID="{0CD4266F-3E5E-4861-AFA3-1F73C6369A40}" presName="vert0" presStyleCnt="0">
        <dgm:presLayoutVars>
          <dgm:dir/>
          <dgm:animOne val="branch"/>
          <dgm:animLvl val="lvl"/>
        </dgm:presLayoutVars>
      </dgm:prSet>
      <dgm:spPr/>
    </dgm:pt>
    <dgm:pt modelId="{4273B8E5-3AE9-470D-ACC9-4AB63F850EFE}" type="pres">
      <dgm:prSet presAssocID="{93565836-649D-420B-8A80-F60A55CEBB6A}" presName="thickLine" presStyleLbl="alignNode1" presStyleIdx="0" presStyleCnt="10"/>
      <dgm:spPr/>
    </dgm:pt>
    <dgm:pt modelId="{5707DCDA-53F8-4507-B325-0F63475B6154}" type="pres">
      <dgm:prSet presAssocID="{93565836-649D-420B-8A80-F60A55CEBB6A}" presName="horz1" presStyleCnt="0"/>
      <dgm:spPr/>
    </dgm:pt>
    <dgm:pt modelId="{566FB28C-682D-475D-A80B-CACB12C57E63}" type="pres">
      <dgm:prSet presAssocID="{93565836-649D-420B-8A80-F60A55CEBB6A}" presName="tx1" presStyleLbl="revTx" presStyleIdx="0" presStyleCnt="10"/>
      <dgm:spPr/>
    </dgm:pt>
    <dgm:pt modelId="{F4A42ED0-9766-4B70-A2E6-AA60BD111005}" type="pres">
      <dgm:prSet presAssocID="{93565836-649D-420B-8A80-F60A55CEBB6A}" presName="vert1" presStyleCnt="0"/>
      <dgm:spPr/>
    </dgm:pt>
    <dgm:pt modelId="{82B137E3-1A33-42CF-9771-DFEFAB2BEE93}" type="pres">
      <dgm:prSet presAssocID="{18581397-9DD6-4EA5-A2F0-3256C5B886E9}" presName="thickLine" presStyleLbl="alignNode1" presStyleIdx="1" presStyleCnt="10"/>
      <dgm:spPr/>
    </dgm:pt>
    <dgm:pt modelId="{D249CD8A-961D-4656-AD9D-30C1EAD0B254}" type="pres">
      <dgm:prSet presAssocID="{18581397-9DD6-4EA5-A2F0-3256C5B886E9}" presName="horz1" presStyleCnt="0"/>
      <dgm:spPr/>
    </dgm:pt>
    <dgm:pt modelId="{1BA4CD23-4999-4A4D-BA9A-27637DCE8EA9}" type="pres">
      <dgm:prSet presAssocID="{18581397-9DD6-4EA5-A2F0-3256C5B886E9}" presName="tx1" presStyleLbl="revTx" presStyleIdx="1" presStyleCnt="10"/>
      <dgm:spPr/>
    </dgm:pt>
    <dgm:pt modelId="{1D515B23-E61F-454F-96C0-42446B9B3960}" type="pres">
      <dgm:prSet presAssocID="{18581397-9DD6-4EA5-A2F0-3256C5B886E9}" presName="vert1" presStyleCnt="0"/>
      <dgm:spPr/>
    </dgm:pt>
    <dgm:pt modelId="{CA364EAB-C5D5-471A-94F3-02EEB120DEAB}" type="pres">
      <dgm:prSet presAssocID="{5CED6CBE-0CC7-49C2-B1E2-54E9A7194493}" presName="thickLine" presStyleLbl="alignNode1" presStyleIdx="2" presStyleCnt="10"/>
      <dgm:spPr/>
    </dgm:pt>
    <dgm:pt modelId="{FF802A8C-0649-4463-B02C-582281E1A1BE}" type="pres">
      <dgm:prSet presAssocID="{5CED6CBE-0CC7-49C2-B1E2-54E9A7194493}" presName="horz1" presStyleCnt="0"/>
      <dgm:spPr/>
    </dgm:pt>
    <dgm:pt modelId="{2BE4AD89-D17D-4789-A63E-41C6537C66E4}" type="pres">
      <dgm:prSet presAssocID="{5CED6CBE-0CC7-49C2-B1E2-54E9A7194493}" presName="tx1" presStyleLbl="revTx" presStyleIdx="2" presStyleCnt="10"/>
      <dgm:spPr/>
    </dgm:pt>
    <dgm:pt modelId="{38F2292F-2FB1-492E-8268-205FFDBC7EB8}" type="pres">
      <dgm:prSet presAssocID="{5CED6CBE-0CC7-49C2-B1E2-54E9A7194493}" presName="vert1" presStyleCnt="0"/>
      <dgm:spPr/>
    </dgm:pt>
    <dgm:pt modelId="{A12CF183-329A-4A2D-9BEC-6D724A4A9B48}" type="pres">
      <dgm:prSet presAssocID="{70EC8793-7799-4B32-841B-A1C263160BF3}" presName="thickLine" presStyleLbl="alignNode1" presStyleIdx="3" presStyleCnt="10"/>
      <dgm:spPr/>
    </dgm:pt>
    <dgm:pt modelId="{A9CD8FAB-6FA8-4EDF-A368-302DD9886743}" type="pres">
      <dgm:prSet presAssocID="{70EC8793-7799-4B32-841B-A1C263160BF3}" presName="horz1" presStyleCnt="0"/>
      <dgm:spPr/>
    </dgm:pt>
    <dgm:pt modelId="{F758E462-76BA-44A6-8D1E-4BB79133DC72}" type="pres">
      <dgm:prSet presAssocID="{70EC8793-7799-4B32-841B-A1C263160BF3}" presName="tx1" presStyleLbl="revTx" presStyleIdx="3" presStyleCnt="10"/>
      <dgm:spPr/>
    </dgm:pt>
    <dgm:pt modelId="{2C51295E-1164-44D6-8DCF-86D0DA38A3CA}" type="pres">
      <dgm:prSet presAssocID="{70EC8793-7799-4B32-841B-A1C263160BF3}" presName="vert1" presStyleCnt="0"/>
      <dgm:spPr/>
    </dgm:pt>
    <dgm:pt modelId="{A847B3FC-2AEA-40AA-AB79-1A260279661F}" type="pres">
      <dgm:prSet presAssocID="{A6AE3C9E-9F2F-48E9-BF3C-B99EBFB75B51}" presName="thickLine" presStyleLbl="alignNode1" presStyleIdx="4" presStyleCnt="10"/>
      <dgm:spPr/>
    </dgm:pt>
    <dgm:pt modelId="{4CC120F7-194F-488E-92A7-E899965538A2}" type="pres">
      <dgm:prSet presAssocID="{A6AE3C9E-9F2F-48E9-BF3C-B99EBFB75B51}" presName="horz1" presStyleCnt="0"/>
      <dgm:spPr/>
    </dgm:pt>
    <dgm:pt modelId="{1D46FE9D-41E7-4F16-A849-64D0569D0778}" type="pres">
      <dgm:prSet presAssocID="{A6AE3C9E-9F2F-48E9-BF3C-B99EBFB75B51}" presName="tx1" presStyleLbl="revTx" presStyleIdx="4" presStyleCnt="10"/>
      <dgm:spPr/>
    </dgm:pt>
    <dgm:pt modelId="{B949F63B-C95D-4210-A8F3-ACDA0EE3A15C}" type="pres">
      <dgm:prSet presAssocID="{A6AE3C9E-9F2F-48E9-BF3C-B99EBFB75B51}" presName="vert1" presStyleCnt="0"/>
      <dgm:spPr/>
    </dgm:pt>
    <dgm:pt modelId="{F96EAA35-6DF7-4E92-8A1B-2A67ABEF59DC}" type="pres">
      <dgm:prSet presAssocID="{59EFD921-1906-41E4-9923-2F2668541E25}" presName="thickLine" presStyleLbl="alignNode1" presStyleIdx="5" presStyleCnt="10"/>
      <dgm:spPr/>
    </dgm:pt>
    <dgm:pt modelId="{C506DD23-66AB-45A8-AED3-CFA07AC84D04}" type="pres">
      <dgm:prSet presAssocID="{59EFD921-1906-41E4-9923-2F2668541E25}" presName="horz1" presStyleCnt="0"/>
      <dgm:spPr/>
    </dgm:pt>
    <dgm:pt modelId="{FF9D07B9-3741-4F33-A4E8-A3F606BD4D51}" type="pres">
      <dgm:prSet presAssocID="{59EFD921-1906-41E4-9923-2F2668541E25}" presName="tx1" presStyleLbl="revTx" presStyleIdx="5" presStyleCnt="10"/>
      <dgm:spPr/>
    </dgm:pt>
    <dgm:pt modelId="{ED033EA9-6B4D-4192-A9C0-59271E3A0AD8}" type="pres">
      <dgm:prSet presAssocID="{59EFD921-1906-41E4-9923-2F2668541E25}" presName="vert1" presStyleCnt="0"/>
      <dgm:spPr/>
    </dgm:pt>
    <dgm:pt modelId="{5F7FCFA9-F003-47AD-8299-FB2F50EA343F}" type="pres">
      <dgm:prSet presAssocID="{4A490FB5-685B-4F4B-928F-25B6088C4314}" presName="thickLine" presStyleLbl="alignNode1" presStyleIdx="6" presStyleCnt="10"/>
      <dgm:spPr/>
    </dgm:pt>
    <dgm:pt modelId="{16A916F9-F836-49C1-AF1C-CC7F59875A26}" type="pres">
      <dgm:prSet presAssocID="{4A490FB5-685B-4F4B-928F-25B6088C4314}" presName="horz1" presStyleCnt="0"/>
      <dgm:spPr/>
    </dgm:pt>
    <dgm:pt modelId="{DF2BFFAD-B431-4294-A4DF-8C0D70EE4815}" type="pres">
      <dgm:prSet presAssocID="{4A490FB5-685B-4F4B-928F-25B6088C4314}" presName="tx1" presStyleLbl="revTx" presStyleIdx="6" presStyleCnt="10"/>
      <dgm:spPr/>
    </dgm:pt>
    <dgm:pt modelId="{4E296692-E66A-4540-958A-CB1FD2214CFF}" type="pres">
      <dgm:prSet presAssocID="{4A490FB5-685B-4F4B-928F-25B6088C4314}" presName="vert1" presStyleCnt="0"/>
      <dgm:spPr/>
    </dgm:pt>
    <dgm:pt modelId="{75632FB4-B796-4489-A419-3606F59BC1A8}" type="pres">
      <dgm:prSet presAssocID="{DC3822D6-A5BE-4ABC-8F22-831E851A8F3F}" presName="thickLine" presStyleLbl="alignNode1" presStyleIdx="7" presStyleCnt="10"/>
      <dgm:spPr/>
    </dgm:pt>
    <dgm:pt modelId="{C502E3E1-F2F3-45B0-AFB2-5F8B775B8500}" type="pres">
      <dgm:prSet presAssocID="{DC3822D6-A5BE-4ABC-8F22-831E851A8F3F}" presName="horz1" presStyleCnt="0"/>
      <dgm:spPr/>
    </dgm:pt>
    <dgm:pt modelId="{DD86E592-B017-439D-BFC2-95736C67DA53}" type="pres">
      <dgm:prSet presAssocID="{DC3822D6-A5BE-4ABC-8F22-831E851A8F3F}" presName="tx1" presStyleLbl="revTx" presStyleIdx="7" presStyleCnt="10"/>
      <dgm:spPr/>
    </dgm:pt>
    <dgm:pt modelId="{391C6389-B010-4586-88AE-49A63A37E8E0}" type="pres">
      <dgm:prSet presAssocID="{DC3822D6-A5BE-4ABC-8F22-831E851A8F3F}" presName="vert1" presStyleCnt="0"/>
      <dgm:spPr/>
    </dgm:pt>
    <dgm:pt modelId="{81A50FAD-A1E6-433A-9820-A2667ED8C2CE}" type="pres">
      <dgm:prSet presAssocID="{5E25BFCE-C2AC-4A7A-AD26-838EE858291F}" presName="thickLine" presStyleLbl="alignNode1" presStyleIdx="8" presStyleCnt="10"/>
      <dgm:spPr/>
    </dgm:pt>
    <dgm:pt modelId="{7883C17E-36EF-499F-BDA8-58EA24661313}" type="pres">
      <dgm:prSet presAssocID="{5E25BFCE-C2AC-4A7A-AD26-838EE858291F}" presName="horz1" presStyleCnt="0"/>
      <dgm:spPr/>
    </dgm:pt>
    <dgm:pt modelId="{C5FD5B38-8451-4258-82F0-7BAED9F9F331}" type="pres">
      <dgm:prSet presAssocID="{5E25BFCE-C2AC-4A7A-AD26-838EE858291F}" presName="tx1" presStyleLbl="revTx" presStyleIdx="8" presStyleCnt="10"/>
      <dgm:spPr/>
    </dgm:pt>
    <dgm:pt modelId="{B9327646-F129-4650-AB65-A82C494718DC}" type="pres">
      <dgm:prSet presAssocID="{5E25BFCE-C2AC-4A7A-AD26-838EE858291F}" presName="vert1" presStyleCnt="0"/>
      <dgm:spPr/>
    </dgm:pt>
    <dgm:pt modelId="{3288CF98-FFD9-4E66-A42A-5FAE5A2BDE9E}" type="pres">
      <dgm:prSet presAssocID="{3D98D6C6-2555-4803-8AF2-8866A7CF31F4}" presName="thickLine" presStyleLbl="alignNode1" presStyleIdx="9" presStyleCnt="10"/>
      <dgm:spPr/>
    </dgm:pt>
    <dgm:pt modelId="{88973F25-4B74-406C-ADF3-021AA1A44C73}" type="pres">
      <dgm:prSet presAssocID="{3D98D6C6-2555-4803-8AF2-8866A7CF31F4}" presName="horz1" presStyleCnt="0"/>
      <dgm:spPr/>
    </dgm:pt>
    <dgm:pt modelId="{19D33FC8-A64F-416D-9D25-553BED9E6E2D}" type="pres">
      <dgm:prSet presAssocID="{3D98D6C6-2555-4803-8AF2-8866A7CF31F4}" presName="tx1" presStyleLbl="revTx" presStyleIdx="9" presStyleCnt="10"/>
      <dgm:spPr/>
    </dgm:pt>
    <dgm:pt modelId="{F32F90FA-6A00-4F64-843C-8457C1231ABF}" type="pres">
      <dgm:prSet presAssocID="{3D98D6C6-2555-4803-8AF2-8866A7CF31F4}" presName="vert1" presStyleCnt="0"/>
      <dgm:spPr/>
    </dgm:pt>
  </dgm:ptLst>
  <dgm:cxnLst>
    <dgm:cxn modelId="{0BF93405-C81B-4D70-B6E1-0879D24B1B3F}" srcId="{0CD4266F-3E5E-4861-AFA3-1F73C6369A40}" destId="{70EC8793-7799-4B32-841B-A1C263160BF3}" srcOrd="3" destOrd="0" parTransId="{BC6E2B4C-5811-4A15-BA8F-28371270DEEC}" sibTransId="{56EBA0ED-EC1B-495D-A69A-2A6FEA2EC465}"/>
    <dgm:cxn modelId="{0AB7F306-62C0-4EB1-BC9B-F0056274468B}" srcId="{0CD4266F-3E5E-4861-AFA3-1F73C6369A40}" destId="{DC3822D6-A5BE-4ABC-8F22-831E851A8F3F}" srcOrd="7" destOrd="0" parTransId="{89476EE0-C3BB-47EF-8C4D-D36353BEAAA7}" sibTransId="{E293F349-213D-4915-96B1-F339AA3A80BC}"/>
    <dgm:cxn modelId="{FA6CBE10-160C-41D0-B5CD-CDF899A58986}" srcId="{0CD4266F-3E5E-4861-AFA3-1F73C6369A40}" destId="{A6AE3C9E-9F2F-48E9-BF3C-B99EBFB75B51}" srcOrd="4" destOrd="0" parTransId="{FFC38D60-8EF1-4082-813C-A20503FEAC98}" sibTransId="{F046D5B0-BD6C-4B41-8117-39A8AC935C7B}"/>
    <dgm:cxn modelId="{0A25061D-5641-4850-B8CC-9065CCDE0411}" srcId="{0CD4266F-3E5E-4861-AFA3-1F73C6369A40}" destId="{93565836-649D-420B-8A80-F60A55CEBB6A}" srcOrd="0" destOrd="0" parTransId="{C22CE95C-A831-4B6E-94F0-72D77C60D1DC}" sibTransId="{06ABDD7F-8F84-44AD-ACB4-CC63FB237827}"/>
    <dgm:cxn modelId="{9136891F-C92C-41B5-9502-CCD14970BD7C}" srcId="{0CD4266F-3E5E-4861-AFA3-1F73C6369A40}" destId="{3D98D6C6-2555-4803-8AF2-8866A7CF31F4}" srcOrd="9" destOrd="0" parTransId="{1F9320EF-EBF6-4F75-AE52-43A0C0CE7C23}" sibTransId="{858160FF-A09F-4A00-95F7-42190A5D262E}"/>
    <dgm:cxn modelId="{9206F322-AC28-426F-85A1-AF8804F0DBB1}" type="presOf" srcId="{59EFD921-1906-41E4-9923-2F2668541E25}" destId="{FF9D07B9-3741-4F33-A4E8-A3F606BD4D51}" srcOrd="0" destOrd="0" presId="urn:microsoft.com/office/officeart/2008/layout/LinedList"/>
    <dgm:cxn modelId="{F481C834-E170-4036-AA6D-87E31581CC91}" type="presOf" srcId="{5CED6CBE-0CC7-49C2-B1E2-54E9A7194493}" destId="{2BE4AD89-D17D-4789-A63E-41C6537C66E4}" srcOrd="0" destOrd="0" presId="urn:microsoft.com/office/officeart/2008/layout/LinedList"/>
    <dgm:cxn modelId="{7614163A-FF64-45A2-AB06-ED0B40600FBD}" srcId="{0CD4266F-3E5E-4861-AFA3-1F73C6369A40}" destId="{4A490FB5-685B-4F4B-928F-25B6088C4314}" srcOrd="6" destOrd="0" parTransId="{67108937-4CCB-477F-AA62-4FEAE0646D3D}" sibTransId="{CEDCA8E0-FE21-4349-92D5-F444073CADEC}"/>
    <dgm:cxn modelId="{DA78843F-DB38-47C1-97D1-8FF39C1798C4}" type="presOf" srcId="{3D98D6C6-2555-4803-8AF2-8866A7CF31F4}" destId="{19D33FC8-A64F-416D-9D25-553BED9E6E2D}" srcOrd="0" destOrd="0" presId="urn:microsoft.com/office/officeart/2008/layout/LinedList"/>
    <dgm:cxn modelId="{9FF1BE48-64D4-43B7-A8BD-417C80316D9A}" type="presOf" srcId="{93565836-649D-420B-8A80-F60A55CEBB6A}" destId="{566FB28C-682D-475D-A80B-CACB12C57E63}" srcOrd="0" destOrd="0" presId="urn:microsoft.com/office/officeart/2008/layout/LinedList"/>
    <dgm:cxn modelId="{FC819369-2D6C-4E5F-AEE5-0B4C8512BA7D}" type="presOf" srcId="{4A490FB5-685B-4F4B-928F-25B6088C4314}" destId="{DF2BFFAD-B431-4294-A4DF-8C0D70EE4815}" srcOrd="0" destOrd="0" presId="urn:microsoft.com/office/officeart/2008/layout/LinedList"/>
    <dgm:cxn modelId="{38D6EB74-C03C-4070-A133-363B78D6BCE4}" type="presOf" srcId="{70EC8793-7799-4B32-841B-A1C263160BF3}" destId="{F758E462-76BA-44A6-8D1E-4BB79133DC72}" srcOrd="0" destOrd="0" presId="urn:microsoft.com/office/officeart/2008/layout/LinedList"/>
    <dgm:cxn modelId="{365DDC75-A107-488B-B0B8-F7730D033CFC}" srcId="{0CD4266F-3E5E-4861-AFA3-1F73C6369A40}" destId="{5E25BFCE-C2AC-4A7A-AD26-838EE858291F}" srcOrd="8" destOrd="0" parTransId="{8001F8FF-F81E-45A2-B82A-19464177DAC5}" sibTransId="{6198E16D-7F41-4115-9DA7-FF4FFB197366}"/>
    <dgm:cxn modelId="{7FBA497C-3CE1-4BFF-A64E-EDE1EB52FEA2}" type="presOf" srcId="{A6AE3C9E-9F2F-48E9-BF3C-B99EBFB75B51}" destId="{1D46FE9D-41E7-4F16-A849-64D0569D0778}" srcOrd="0" destOrd="0" presId="urn:microsoft.com/office/officeart/2008/layout/LinedList"/>
    <dgm:cxn modelId="{E12B968D-6B5D-451C-B8CF-3DD43E296662}" type="presOf" srcId="{DC3822D6-A5BE-4ABC-8F22-831E851A8F3F}" destId="{DD86E592-B017-439D-BFC2-95736C67DA53}" srcOrd="0" destOrd="0" presId="urn:microsoft.com/office/officeart/2008/layout/LinedList"/>
    <dgm:cxn modelId="{34391890-CC6E-4A27-95EC-E5C8F89ADAC4}" type="presOf" srcId="{5E25BFCE-C2AC-4A7A-AD26-838EE858291F}" destId="{C5FD5B38-8451-4258-82F0-7BAED9F9F331}" srcOrd="0" destOrd="0" presId="urn:microsoft.com/office/officeart/2008/layout/LinedList"/>
    <dgm:cxn modelId="{9B412DB4-B492-4EFE-A714-77030498F31B}" type="presOf" srcId="{18581397-9DD6-4EA5-A2F0-3256C5B886E9}" destId="{1BA4CD23-4999-4A4D-BA9A-27637DCE8EA9}" srcOrd="0" destOrd="0" presId="urn:microsoft.com/office/officeart/2008/layout/LinedList"/>
    <dgm:cxn modelId="{BC43AFBA-9207-4F24-BBC5-89BDA66D1674}" srcId="{0CD4266F-3E5E-4861-AFA3-1F73C6369A40}" destId="{5CED6CBE-0CC7-49C2-B1E2-54E9A7194493}" srcOrd="2" destOrd="0" parTransId="{A957AD6A-3441-4D10-93A5-A875E9C1F9AD}" sibTransId="{59601EFA-7D15-4387-A9FD-DC1F19F38974}"/>
    <dgm:cxn modelId="{F673F8E7-7DF5-44BA-8457-3D278664DC59}" srcId="{0CD4266F-3E5E-4861-AFA3-1F73C6369A40}" destId="{18581397-9DD6-4EA5-A2F0-3256C5B886E9}" srcOrd="1" destOrd="0" parTransId="{F0BEEC4A-A5D1-45F0-A280-FE68FC899B3C}" sibTransId="{C2428783-D58F-47D8-A35A-0D2C1BA68B21}"/>
    <dgm:cxn modelId="{2401A2F6-BB6C-4A37-A47E-6DCA3EEAC2DF}" srcId="{0CD4266F-3E5E-4861-AFA3-1F73C6369A40}" destId="{59EFD921-1906-41E4-9923-2F2668541E25}" srcOrd="5" destOrd="0" parTransId="{3522D6CC-AAE6-4013-9044-BF7B8EACADD5}" sibTransId="{66726E63-0F04-4BE2-B4AF-CFB9C2A77E81}"/>
    <dgm:cxn modelId="{9E6173F8-C0B3-4917-A49D-4B879AE34004}" type="presOf" srcId="{0CD4266F-3E5E-4861-AFA3-1F73C6369A40}" destId="{7E496A2A-2C1C-4C99-B59E-0D4AB49735E4}" srcOrd="0" destOrd="0" presId="urn:microsoft.com/office/officeart/2008/layout/LinedList"/>
    <dgm:cxn modelId="{53376330-3E96-4FD9-90E0-CFEB4C061BE1}" type="presParOf" srcId="{7E496A2A-2C1C-4C99-B59E-0D4AB49735E4}" destId="{4273B8E5-3AE9-470D-ACC9-4AB63F850EFE}" srcOrd="0" destOrd="0" presId="urn:microsoft.com/office/officeart/2008/layout/LinedList"/>
    <dgm:cxn modelId="{33AD6D97-9F7D-423E-B0E5-23B8D117E9CB}" type="presParOf" srcId="{7E496A2A-2C1C-4C99-B59E-0D4AB49735E4}" destId="{5707DCDA-53F8-4507-B325-0F63475B6154}" srcOrd="1" destOrd="0" presId="urn:microsoft.com/office/officeart/2008/layout/LinedList"/>
    <dgm:cxn modelId="{E14CD5C5-1DB8-4CAE-B410-D8473BCBEDE1}" type="presParOf" srcId="{5707DCDA-53F8-4507-B325-0F63475B6154}" destId="{566FB28C-682D-475D-A80B-CACB12C57E63}" srcOrd="0" destOrd="0" presId="urn:microsoft.com/office/officeart/2008/layout/LinedList"/>
    <dgm:cxn modelId="{D74306FF-5398-4FA3-8410-39CB7B9AD8D9}" type="presParOf" srcId="{5707DCDA-53F8-4507-B325-0F63475B6154}" destId="{F4A42ED0-9766-4B70-A2E6-AA60BD111005}" srcOrd="1" destOrd="0" presId="urn:microsoft.com/office/officeart/2008/layout/LinedList"/>
    <dgm:cxn modelId="{53046E91-44A8-4777-BF2C-B390121C46BE}" type="presParOf" srcId="{7E496A2A-2C1C-4C99-B59E-0D4AB49735E4}" destId="{82B137E3-1A33-42CF-9771-DFEFAB2BEE93}" srcOrd="2" destOrd="0" presId="urn:microsoft.com/office/officeart/2008/layout/LinedList"/>
    <dgm:cxn modelId="{4A208BDA-ECC5-4F5E-A19F-C0A566352541}" type="presParOf" srcId="{7E496A2A-2C1C-4C99-B59E-0D4AB49735E4}" destId="{D249CD8A-961D-4656-AD9D-30C1EAD0B254}" srcOrd="3" destOrd="0" presId="urn:microsoft.com/office/officeart/2008/layout/LinedList"/>
    <dgm:cxn modelId="{AB4EB13C-8E91-4A24-8E3E-6FB2469D1FA2}" type="presParOf" srcId="{D249CD8A-961D-4656-AD9D-30C1EAD0B254}" destId="{1BA4CD23-4999-4A4D-BA9A-27637DCE8EA9}" srcOrd="0" destOrd="0" presId="urn:microsoft.com/office/officeart/2008/layout/LinedList"/>
    <dgm:cxn modelId="{CF078ABF-FF92-4AE4-BA85-3056C55EE605}" type="presParOf" srcId="{D249CD8A-961D-4656-AD9D-30C1EAD0B254}" destId="{1D515B23-E61F-454F-96C0-42446B9B3960}" srcOrd="1" destOrd="0" presId="urn:microsoft.com/office/officeart/2008/layout/LinedList"/>
    <dgm:cxn modelId="{A59E369E-8A4C-4B0D-AA65-F34BE543BFB7}" type="presParOf" srcId="{7E496A2A-2C1C-4C99-B59E-0D4AB49735E4}" destId="{CA364EAB-C5D5-471A-94F3-02EEB120DEAB}" srcOrd="4" destOrd="0" presId="urn:microsoft.com/office/officeart/2008/layout/LinedList"/>
    <dgm:cxn modelId="{9BFFBEAD-0380-4193-A5A9-6C77007B08BC}" type="presParOf" srcId="{7E496A2A-2C1C-4C99-B59E-0D4AB49735E4}" destId="{FF802A8C-0649-4463-B02C-582281E1A1BE}" srcOrd="5" destOrd="0" presId="urn:microsoft.com/office/officeart/2008/layout/LinedList"/>
    <dgm:cxn modelId="{3F796C2A-C1CA-4C47-BBC6-25452C9E497E}" type="presParOf" srcId="{FF802A8C-0649-4463-B02C-582281E1A1BE}" destId="{2BE4AD89-D17D-4789-A63E-41C6537C66E4}" srcOrd="0" destOrd="0" presId="urn:microsoft.com/office/officeart/2008/layout/LinedList"/>
    <dgm:cxn modelId="{E05CA266-7C21-444D-AF40-B67EB777F764}" type="presParOf" srcId="{FF802A8C-0649-4463-B02C-582281E1A1BE}" destId="{38F2292F-2FB1-492E-8268-205FFDBC7EB8}" srcOrd="1" destOrd="0" presId="urn:microsoft.com/office/officeart/2008/layout/LinedList"/>
    <dgm:cxn modelId="{E261BFC8-E659-47D6-91B7-4021949521D1}" type="presParOf" srcId="{7E496A2A-2C1C-4C99-B59E-0D4AB49735E4}" destId="{A12CF183-329A-4A2D-9BEC-6D724A4A9B48}" srcOrd="6" destOrd="0" presId="urn:microsoft.com/office/officeart/2008/layout/LinedList"/>
    <dgm:cxn modelId="{FC6266F3-DC6B-4FD1-8429-7C2BF113F4E5}" type="presParOf" srcId="{7E496A2A-2C1C-4C99-B59E-0D4AB49735E4}" destId="{A9CD8FAB-6FA8-4EDF-A368-302DD9886743}" srcOrd="7" destOrd="0" presId="urn:microsoft.com/office/officeart/2008/layout/LinedList"/>
    <dgm:cxn modelId="{02142A1E-6486-4253-B1A7-00E157D75544}" type="presParOf" srcId="{A9CD8FAB-6FA8-4EDF-A368-302DD9886743}" destId="{F758E462-76BA-44A6-8D1E-4BB79133DC72}" srcOrd="0" destOrd="0" presId="urn:microsoft.com/office/officeart/2008/layout/LinedList"/>
    <dgm:cxn modelId="{64EE66FC-FABC-4704-851D-9739629A48E4}" type="presParOf" srcId="{A9CD8FAB-6FA8-4EDF-A368-302DD9886743}" destId="{2C51295E-1164-44D6-8DCF-86D0DA38A3CA}" srcOrd="1" destOrd="0" presId="urn:microsoft.com/office/officeart/2008/layout/LinedList"/>
    <dgm:cxn modelId="{9089C145-156D-4D0C-999E-7D5B9614D8B1}" type="presParOf" srcId="{7E496A2A-2C1C-4C99-B59E-0D4AB49735E4}" destId="{A847B3FC-2AEA-40AA-AB79-1A260279661F}" srcOrd="8" destOrd="0" presId="urn:microsoft.com/office/officeart/2008/layout/LinedList"/>
    <dgm:cxn modelId="{8DAF3324-6483-4192-9BFB-332A9C607899}" type="presParOf" srcId="{7E496A2A-2C1C-4C99-B59E-0D4AB49735E4}" destId="{4CC120F7-194F-488E-92A7-E899965538A2}" srcOrd="9" destOrd="0" presId="urn:microsoft.com/office/officeart/2008/layout/LinedList"/>
    <dgm:cxn modelId="{5AF41296-E0F1-4B95-9680-7D8B0002A112}" type="presParOf" srcId="{4CC120F7-194F-488E-92A7-E899965538A2}" destId="{1D46FE9D-41E7-4F16-A849-64D0569D0778}" srcOrd="0" destOrd="0" presId="urn:microsoft.com/office/officeart/2008/layout/LinedList"/>
    <dgm:cxn modelId="{133D4BF3-C601-4E4F-9CF5-106C0CB8EC3C}" type="presParOf" srcId="{4CC120F7-194F-488E-92A7-E899965538A2}" destId="{B949F63B-C95D-4210-A8F3-ACDA0EE3A15C}" srcOrd="1" destOrd="0" presId="urn:microsoft.com/office/officeart/2008/layout/LinedList"/>
    <dgm:cxn modelId="{2545F557-D652-45D5-8F77-8FF37C220A7F}" type="presParOf" srcId="{7E496A2A-2C1C-4C99-B59E-0D4AB49735E4}" destId="{F96EAA35-6DF7-4E92-8A1B-2A67ABEF59DC}" srcOrd="10" destOrd="0" presId="urn:microsoft.com/office/officeart/2008/layout/LinedList"/>
    <dgm:cxn modelId="{00D875C1-39D2-4E16-A926-20E1DD95052D}" type="presParOf" srcId="{7E496A2A-2C1C-4C99-B59E-0D4AB49735E4}" destId="{C506DD23-66AB-45A8-AED3-CFA07AC84D04}" srcOrd="11" destOrd="0" presId="urn:microsoft.com/office/officeart/2008/layout/LinedList"/>
    <dgm:cxn modelId="{3C523BF7-4E95-45B1-871A-3AA634633AEC}" type="presParOf" srcId="{C506DD23-66AB-45A8-AED3-CFA07AC84D04}" destId="{FF9D07B9-3741-4F33-A4E8-A3F606BD4D51}" srcOrd="0" destOrd="0" presId="urn:microsoft.com/office/officeart/2008/layout/LinedList"/>
    <dgm:cxn modelId="{371AA2C5-7417-41CB-AFF8-52E92817C0A9}" type="presParOf" srcId="{C506DD23-66AB-45A8-AED3-CFA07AC84D04}" destId="{ED033EA9-6B4D-4192-A9C0-59271E3A0AD8}" srcOrd="1" destOrd="0" presId="urn:microsoft.com/office/officeart/2008/layout/LinedList"/>
    <dgm:cxn modelId="{4D930474-9A2D-44B8-A729-9587E4B39AB3}" type="presParOf" srcId="{7E496A2A-2C1C-4C99-B59E-0D4AB49735E4}" destId="{5F7FCFA9-F003-47AD-8299-FB2F50EA343F}" srcOrd="12" destOrd="0" presId="urn:microsoft.com/office/officeart/2008/layout/LinedList"/>
    <dgm:cxn modelId="{023EE6E6-869B-47EA-9CC8-2A34B6060A52}" type="presParOf" srcId="{7E496A2A-2C1C-4C99-B59E-0D4AB49735E4}" destId="{16A916F9-F836-49C1-AF1C-CC7F59875A26}" srcOrd="13" destOrd="0" presId="urn:microsoft.com/office/officeart/2008/layout/LinedList"/>
    <dgm:cxn modelId="{51D2FE00-1656-44D1-BF00-08F75DF620C4}" type="presParOf" srcId="{16A916F9-F836-49C1-AF1C-CC7F59875A26}" destId="{DF2BFFAD-B431-4294-A4DF-8C0D70EE4815}" srcOrd="0" destOrd="0" presId="urn:microsoft.com/office/officeart/2008/layout/LinedList"/>
    <dgm:cxn modelId="{1B92D83A-D7E1-4358-B5C3-E08FDC38EFA7}" type="presParOf" srcId="{16A916F9-F836-49C1-AF1C-CC7F59875A26}" destId="{4E296692-E66A-4540-958A-CB1FD2214CFF}" srcOrd="1" destOrd="0" presId="urn:microsoft.com/office/officeart/2008/layout/LinedList"/>
    <dgm:cxn modelId="{F097FCE5-6EE2-457F-97DC-CE68AF13CBA5}" type="presParOf" srcId="{7E496A2A-2C1C-4C99-B59E-0D4AB49735E4}" destId="{75632FB4-B796-4489-A419-3606F59BC1A8}" srcOrd="14" destOrd="0" presId="urn:microsoft.com/office/officeart/2008/layout/LinedList"/>
    <dgm:cxn modelId="{32ACEBBB-E38C-43CB-AF35-3F5AC62BEB76}" type="presParOf" srcId="{7E496A2A-2C1C-4C99-B59E-0D4AB49735E4}" destId="{C502E3E1-F2F3-45B0-AFB2-5F8B775B8500}" srcOrd="15" destOrd="0" presId="urn:microsoft.com/office/officeart/2008/layout/LinedList"/>
    <dgm:cxn modelId="{69660FEB-4E22-4EB0-840D-4CA68E124E71}" type="presParOf" srcId="{C502E3E1-F2F3-45B0-AFB2-5F8B775B8500}" destId="{DD86E592-B017-439D-BFC2-95736C67DA53}" srcOrd="0" destOrd="0" presId="urn:microsoft.com/office/officeart/2008/layout/LinedList"/>
    <dgm:cxn modelId="{EA41A606-1731-4AAB-830A-3974B671E8D4}" type="presParOf" srcId="{C502E3E1-F2F3-45B0-AFB2-5F8B775B8500}" destId="{391C6389-B010-4586-88AE-49A63A37E8E0}" srcOrd="1" destOrd="0" presId="urn:microsoft.com/office/officeart/2008/layout/LinedList"/>
    <dgm:cxn modelId="{EE6EF695-3174-440F-9CE7-3A94092B75FB}" type="presParOf" srcId="{7E496A2A-2C1C-4C99-B59E-0D4AB49735E4}" destId="{81A50FAD-A1E6-433A-9820-A2667ED8C2CE}" srcOrd="16" destOrd="0" presId="urn:microsoft.com/office/officeart/2008/layout/LinedList"/>
    <dgm:cxn modelId="{96515750-8924-4491-BEB0-BE43BE48C9F9}" type="presParOf" srcId="{7E496A2A-2C1C-4C99-B59E-0D4AB49735E4}" destId="{7883C17E-36EF-499F-BDA8-58EA24661313}" srcOrd="17" destOrd="0" presId="urn:microsoft.com/office/officeart/2008/layout/LinedList"/>
    <dgm:cxn modelId="{8CEA0C6A-49D8-4D9E-A848-75D300BCA33B}" type="presParOf" srcId="{7883C17E-36EF-499F-BDA8-58EA24661313}" destId="{C5FD5B38-8451-4258-82F0-7BAED9F9F331}" srcOrd="0" destOrd="0" presId="urn:microsoft.com/office/officeart/2008/layout/LinedList"/>
    <dgm:cxn modelId="{395FFE7A-C454-4589-ABA7-3EE67ED7BFED}" type="presParOf" srcId="{7883C17E-36EF-499F-BDA8-58EA24661313}" destId="{B9327646-F129-4650-AB65-A82C494718DC}" srcOrd="1" destOrd="0" presId="urn:microsoft.com/office/officeart/2008/layout/LinedList"/>
    <dgm:cxn modelId="{0A287029-0FBB-414C-88E6-2A0DEFB37476}" type="presParOf" srcId="{7E496A2A-2C1C-4C99-B59E-0D4AB49735E4}" destId="{3288CF98-FFD9-4E66-A42A-5FAE5A2BDE9E}" srcOrd="18" destOrd="0" presId="urn:microsoft.com/office/officeart/2008/layout/LinedList"/>
    <dgm:cxn modelId="{4BF8EC8C-BEB9-4648-AC47-830670D1067E}" type="presParOf" srcId="{7E496A2A-2C1C-4C99-B59E-0D4AB49735E4}" destId="{88973F25-4B74-406C-ADF3-021AA1A44C73}" srcOrd="19" destOrd="0" presId="urn:microsoft.com/office/officeart/2008/layout/LinedList"/>
    <dgm:cxn modelId="{B5FDD94B-6146-43AE-91EF-54CD6BA33B41}" type="presParOf" srcId="{88973F25-4B74-406C-ADF3-021AA1A44C73}" destId="{19D33FC8-A64F-416D-9D25-553BED9E6E2D}" srcOrd="0" destOrd="0" presId="urn:microsoft.com/office/officeart/2008/layout/LinedList"/>
    <dgm:cxn modelId="{8E371A65-8080-4AF5-BC04-FEF7F931933B}" type="presParOf" srcId="{88973F25-4B74-406C-ADF3-021AA1A44C73}" destId="{F32F90FA-6A00-4F64-843C-8457C1231AB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C5A082-9ACB-4E4C-9973-2302F455236B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9FCCE73D-1E49-4C6C-9FBF-8A95115BBCDC}">
      <dgm:prSet phldrT="[Metin]" phldr="0" custT="1"/>
      <dgm:spPr/>
      <dgm:t>
        <a:bodyPr/>
        <a:lstStyle/>
        <a:p>
          <a:r>
            <a:rPr lang="tr-TR" sz="1600"/>
            <a:t>PORTAL VERİ GİRİŞİ</a:t>
          </a:r>
          <a:endParaRPr lang="tr-TR" sz="1600" dirty="0"/>
        </a:p>
      </dgm:t>
    </dgm:pt>
    <dgm:pt modelId="{7A8FE5FE-65D7-431F-B9A2-D12584DC1F69}" type="parTrans" cxnId="{57B492BB-81BC-4C9E-9B8E-A1E94545DF43}">
      <dgm:prSet/>
      <dgm:spPr/>
      <dgm:t>
        <a:bodyPr/>
        <a:lstStyle/>
        <a:p>
          <a:endParaRPr lang="tr-TR" sz="1600">
            <a:solidFill>
              <a:schemeClr val="tx1"/>
            </a:solidFill>
          </a:endParaRPr>
        </a:p>
      </dgm:t>
    </dgm:pt>
    <dgm:pt modelId="{FEF9CFB6-D3CD-48E7-B6BF-5C15F2DDA8C7}" type="sibTrans" cxnId="{57B492BB-81BC-4C9E-9B8E-A1E94545DF43}">
      <dgm:prSet/>
      <dgm:spPr/>
      <dgm:t>
        <a:bodyPr/>
        <a:lstStyle/>
        <a:p>
          <a:endParaRPr lang="tr-TR" sz="1600">
            <a:solidFill>
              <a:schemeClr val="tx1"/>
            </a:solidFill>
          </a:endParaRPr>
        </a:p>
      </dgm:t>
    </dgm:pt>
    <dgm:pt modelId="{362CABE6-E30A-4254-9E59-1D10D0907112}">
      <dgm:prSet phldrT="[Metin]" phldr="0" custT="1"/>
      <dgm:spPr/>
      <dgm:t>
        <a:bodyPr/>
        <a:lstStyle/>
        <a:p>
          <a:r>
            <a:rPr lang="tr-TR" sz="1600"/>
            <a:t>10-26 ARALIK 2025</a:t>
          </a:r>
          <a:endParaRPr lang="tr-TR" sz="1600" dirty="0"/>
        </a:p>
      </dgm:t>
    </dgm:pt>
    <dgm:pt modelId="{CC542DB7-7C77-4AE1-9968-F7A6B0902B60}" type="parTrans" cxnId="{81CC5AC5-7F4C-4F0D-B9DB-14ED65593F2B}">
      <dgm:prSet/>
      <dgm:spPr/>
      <dgm:t>
        <a:bodyPr/>
        <a:lstStyle/>
        <a:p>
          <a:endParaRPr lang="tr-TR" sz="1600">
            <a:solidFill>
              <a:schemeClr val="tx1"/>
            </a:solidFill>
          </a:endParaRPr>
        </a:p>
      </dgm:t>
    </dgm:pt>
    <dgm:pt modelId="{D02135F8-A837-48B5-894F-F9A7C44C6EE9}" type="sibTrans" cxnId="{81CC5AC5-7F4C-4F0D-B9DB-14ED65593F2B}">
      <dgm:prSet/>
      <dgm:spPr/>
      <dgm:t>
        <a:bodyPr/>
        <a:lstStyle/>
        <a:p>
          <a:endParaRPr lang="tr-TR" sz="1600">
            <a:solidFill>
              <a:schemeClr val="tx1"/>
            </a:solidFill>
          </a:endParaRPr>
        </a:p>
      </dgm:t>
    </dgm:pt>
    <dgm:pt modelId="{A188ED5A-550A-411E-B5B4-70CE3580C711}">
      <dgm:prSet phldrT="[Metin]" phldr="0" custT="1"/>
      <dgm:spPr/>
      <dgm:t>
        <a:bodyPr/>
        <a:lstStyle/>
        <a:p>
          <a:r>
            <a:rPr lang="tr-TR" sz="1400" dirty="0"/>
            <a:t>KALİTE FAALİYETLERİ </a:t>
          </a:r>
        </a:p>
        <a:p>
          <a:r>
            <a:rPr lang="tr-TR" sz="1400" dirty="0"/>
            <a:t>(ANKET DEĞERLENDİRME VE DÖNEM SONU DEĞERLENDİRME TOPLANTILARI)</a:t>
          </a:r>
        </a:p>
      </dgm:t>
    </dgm:pt>
    <dgm:pt modelId="{A8A8116A-38E2-42F2-BFEA-C1CE8941BDA9}" type="parTrans" cxnId="{C7CEC65E-D44C-40CF-8AB3-2308730706DB}">
      <dgm:prSet/>
      <dgm:spPr/>
      <dgm:t>
        <a:bodyPr/>
        <a:lstStyle/>
        <a:p>
          <a:endParaRPr lang="tr-TR" sz="1600">
            <a:solidFill>
              <a:schemeClr val="tx1"/>
            </a:solidFill>
          </a:endParaRPr>
        </a:p>
      </dgm:t>
    </dgm:pt>
    <dgm:pt modelId="{5C50E7D5-EB96-4F34-AF17-924CAD3947DB}" type="sibTrans" cxnId="{C7CEC65E-D44C-40CF-8AB3-2308730706DB}">
      <dgm:prSet/>
      <dgm:spPr/>
      <dgm:t>
        <a:bodyPr/>
        <a:lstStyle/>
        <a:p>
          <a:endParaRPr lang="tr-TR" sz="1600">
            <a:solidFill>
              <a:schemeClr val="tx1"/>
            </a:solidFill>
          </a:endParaRPr>
        </a:p>
      </dgm:t>
    </dgm:pt>
    <dgm:pt modelId="{28354A3A-E05B-4B58-BF56-7C853BFCE553}">
      <dgm:prSet phldrT="[Metin]" phldr="0" custT="1"/>
      <dgm:spPr/>
      <dgm:t>
        <a:bodyPr/>
        <a:lstStyle/>
        <a:p>
          <a:r>
            <a:rPr lang="tr-TR" sz="1600" dirty="0"/>
            <a:t>20 OCAK 2026</a:t>
          </a:r>
        </a:p>
      </dgm:t>
    </dgm:pt>
    <dgm:pt modelId="{E5DA6520-86D7-4ECF-830B-221715C36489}" type="parTrans" cxnId="{8C5635EC-C6BD-4365-8B44-239224449EAA}">
      <dgm:prSet/>
      <dgm:spPr/>
      <dgm:t>
        <a:bodyPr/>
        <a:lstStyle/>
        <a:p>
          <a:endParaRPr lang="tr-TR" sz="1600">
            <a:solidFill>
              <a:schemeClr val="tx1"/>
            </a:solidFill>
          </a:endParaRPr>
        </a:p>
      </dgm:t>
    </dgm:pt>
    <dgm:pt modelId="{82F64E1C-E732-429B-838D-2ED3C858AC8A}" type="sibTrans" cxnId="{8C5635EC-C6BD-4365-8B44-239224449EAA}">
      <dgm:prSet/>
      <dgm:spPr/>
      <dgm:t>
        <a:bodyPr/>
        <a:lstStyle/>
        <a:p>
          <a:endParaRPr lang="tr-TR" sz="1600">
            <a:solidFill>
              <a:schemeClr val="tx1"/>
            </a:solidFill>
          </a:endParaRPr>
        </a:p>
      </dgm:t>
    </dgm:pt>
    <dgm:pt modelId="{501DF308-78AB-474D-942F-048AB11EB253}">
      <dgm:prSet phldrT="[Metin]" phldr="0" custT="1"/>
      <dgm:spPr/>
      <dgm:t>
        <a:bodyPr/>
        <a:lstStyle/>
        <a:p>
          <a:r>
            <a:rPr lang="tr-TR" sz="1600"/>
            <a:t>KIDR ALT KOMİSYON YAZIM İŞLEMLERİNİN TAMAMLANMASI</a:t>
          </a:r>
          <a:endParaRPr lang="tr-TR" sz="1600" dirty="0"/>
        </a:p>
      </dgm:t>
    </dgm:pt>
    <dgm:pt modelId="{6A845AF3-0D27-49E4-910C-28354EC581A6}" type="parTrans" cxnId="{4EAF1FD1-C07C-4E8D-9A6A-390C6B951165}">
      <dgm:prSet/>
      <dgm:spPr/>
      <dgm:t>
        <a:bodyPr/>
        <a:lstStyle/>
        <a:p>
          <a:endParaRPr lang="tr-TR" sz="1600">
            <a:solidFill>
              <a:schemeClr val="tx1"/>
            </a:solidFill>
          </a:endParaRPr>
        </a:p>
      </dgm:t>
    </dgm:pt>
    <dgm:pt modelId="{B0821521-3839-4639-A1A4-C8DA137F9BB6}" type="sibTrans" cxnId="{4EAF1FD1-C07C-4E8D-9A6A-390C6B951165}">
      <dgm:prSet/>
      <dgm:spPr/>
      <dgm:t>
        <a:bodyPr/>
        <a:lstStyle/>
        <a:p>
          <a:endParaRPr lang="tr-TR" sz="1600">
            <a:solidFill>
              <a:schemeClr val="tx1"/>
            </a:solidFill>
          </a:endParaRPr>
        </a:p>
      </dgm:t>
    </dgm:pt>
    <dgm:pt modelId="{3593B1E3-D138-447D-B0D5-8CD8BC5E4BB8}">
      <dgm:prSet phldrT="[Metin]" phldr="0" custT="1"/>
      <dgm:spPr/>
      <dgm:t>
        <a:bodyPr/>
        <a:lstStyle/>
        <a:p>
          <a:r>
            <a:rPr lang="tr-TR" sz="1600"/>
            <a:t>02 ŞUBAT 2026</a:t>
          </a:r>
          <a:endParaRPr lang="tr-TR" sz="1600" dirty="0"/>
        </a:p>
      </dgm:t>
    </dgm:pt>
    <dgm:pt modelId="{C3334433-D104-4BAE-862F-8F71211437F4}" type="parTrans" cxnId="{71F2EEBC-995B-4A82-B111-A8D89F3FBE45}">
      <dgm:prSet/>
      <dgm:spPr/>
      <dgm:t>
        <a:bodyPr/>
        <a:lstStyle/>
        <a:p>
          <a:endParaRPr lang="tr-TR" sz="1600">
            <a:solidFill>
              <a:schemeClr val="tx1"/>
            </a:solidFill>
          </a:endParaRPr>
        </a:p>
      </dgm:t>
    </dgm:pt>
    <dgm:pt modelId="{80C148F6-31C0-4843-A5BA-4A61CDECA456}" type="sibTrans" cxnId="{71F2EEBC-995B-4A82-B111-A8D89F3FBE45}">
      <dgm:prSet/>
      <dgm:spPr/>
      <dgm:t>
        <a:bodyPr/>
        <a:lstStyle/>
        <a:p>
          <a:endParaRPr lang="tr-TR" sz="1600">
            <a:solidFill>
              <a:schemeClr val="tx1"/>
            </a:solidFill>
          </a:endParaRPr>
        </a:p>
      </dgm:t>
    </dgm:pt>
    <dgm:pt modelId="{AA673B83-B374-4EC7-97A7-ADA41DED63C9}">
      <dgm:prSet phldrT="[Metin]" phldr="0" custT="1"/>
      <dgm:spPr/>
      <dgm:t>
        <a:bodyPr/>
        <a:lstStyle/>
        <a:p>
          <a:r>
            <a:rPr lang="tr-TR" sz="1600"/>
            <a:t>SENATODA GÖRÜŞÜLME SÜRECİNİN TAMAMLANMASI</a:t>
          </a:r>
          <a:endParaRPr lang="tr-TR" sz="1600" dirty="0"/>
        </a:p>
      </dgm:t>
    </dgm:pt>
    <dgm:pt modelId="{98C32705-F413-4EC8-AAFD-DD3E35CC01D2}" type="parTrans" cxnId="{D5EBB00D-10FD-4ED6-BC6D-53A31AB87484}">
      <dgm:prSet/>
      <dgm:spPr/>
      <dgm:t>
        <a:bodyPr/>
        <a:lstStyle/>
        <a:p>
          <a:endParaRPr lang="tr-TR" sz="1600">
            <a:solidFill>
              <a:schemeClr val="tx1"/>
            </a:solidFill>
          </a:endParaRPr>
        </a:p>
      </dgm:t>
    </dgm:pt>
    <dgm:pt modelId="{A117A2DA-85FE-4F9E-9B3C-863F86070855}" type="sibTrans" cxnId="{D5EBB00D-10FD-4ED6-BC6D-53A31AB87484}">
      <dgm:prSet/>
      <dgm:spPr/>
      <dgm:t>
        <a:bodyPr/>
        <a:lstStyle/>
        <a:p>
          <a:endParaRPr lang="tr-TR" sz="1600">
            <a:solidFill>
              <a:schemeClr val="tx1"/>
            </a:solidFill>
          </a:endParaRPr>
        </a:p>
      </dgm:t>
    </dgm:pt>
    <dgm:pt modelId="{D50C5C10-ED0F-43F1-AC2C-C4077E42DDC9}">
      <dgm:prSet phldrT="[Metin]" phldr="0" custT="1"/>
      <dgm:spPr/>
      <dgm:t>
        <a:bodyPr/>
        <a:lstStyle/>
        <a:p>
          <a:r>
            <a:rPr lang="tr-TR" sz="1600"/>
            <a:t>23-27 ŞUBAT 2026</a:t>
          </a:r>
          <a:endParaRPr lang="tr-TR" sz="1600" dirty="0"/>
        </a:p>
      </dgm:t>
    </dgm:pt>
    <dgm:pt modelId="{98C97B2D-23F1-4AC9-A98C-593DBCD21892}" type="parTrans" cxnId="{A8633654-9F47-4B83-9D6E-A88347E622F3}">
      <dgm:prSet/>
      <dgm:spPr/>
      <dgm:t>
        <a:bodyPr/>
        <a:lstStyle/>
        <a:p>
          <a:endParaRPr lang="tr-TR" sz="1600">
            <a:solidFill>
              <a:schemeClr val="tx1"/>
            </a:solidFill>
          </a:endParaRPr>
        </a:p>
      </dgm:t>
    </dgm:pt>
    <dgm:pt modelId="{5F2CEB3B-7BF7-4B77-B631-DA01B32CCFC1}" type="sibTrans" cxnId="{A8633654-9F47-4B83-9D6E-A88347E622F3}">
      <dgm:prSet/>
      <dgm:spPr/>
      <dgm:t>
        <a:bodyPr/>
        <a:lstStyle/>
        <a:p>
          <a:endParaRPr lang="tr-TR" sz="1600">
            <a:solidFill>
              <a:schemeClr val="tx1"/>
            </a:solidFill>
          </a:endParaRPr>
        </a:p>
      </dgm:t>
    </dgm:pt>
    <dgm:pt modelId="{9B58BC38-2462-43FA-A757-E42ECA25E201}">
      <dgm:prSet phldrT="[Metin]" phldr="0" custT="1"/>
      <dgm:spPr/>
      <dgm:t>
        <a:bodyPr/>
        <a:lstStyle/>
        <a:p>
          <a:r>
            <a:rPr lang="tr-TR" sz="1600"/>
            <a:t>KALİTE KOMİSYONUNUN SENATOYA SUNMAK ÜZERE KARAR ALMASI</a:t>
          </a:r>
          <a:endParaRPr lang="tr-TR" sz="1600" dirty="0"/>
        </a:p>
      </dgm:t>
    </dgm:pt>
    <dgm:pt modelId="{705E0D20-4902-4F9C-9A25-1A3838E042A9}" type="parTrans" cxnId="{CE0F6982-0A0F-4D34-90B3-F00A94205061}">
      <dgm:prSet/>
      <dgm:spPr/>
      <dgm:t>
        <a:bodyPr/>
        <a:lstStyle/>
        <a:p>
          <a:endParaRPr lang="tr-TR" sz="1600">
            <a:solidFill>
              <a:schemeClr val="tx1"/>
            </a:solidFill>
          </a:endParaRPr>
        </a:p>
      </dgm:t>
    </dgm:pt>
    <dgm:pt modelId="{7D2111DD-B0EE-48ED-927B-6E8A6914904E}" type="sibTrans" cxnId="{CE0F6982-0A0F-4D34-90B3-F00A94205061}">
      <dgm:prSet/>
      <dgm:spPr/>
      <dgm:t>
        <a:bodyPr/>
        <a:lstStyle/>
        <a:p>
          <a:endParaRPr lang="tr-TR" sz="1600">
            <a:solidFill>
              <a:schemeClr val="tx1"/>
            </a:solidFill>
          </a:endParaRPr>
        </a:p>
      </dgm:t>
    </dgm:pt>
    <dgm:pt modelId="{1A3234CF-A2AF-412D-B0D0-20642E39B0EB}">
      <dgm:prSet phldrT="[Metin]" phldr="0" custT="1"/>
      <dgm:spPr/>
      <dgm:t>
        <a:bodyPr/>
        <a:lstStyle/>
        <a:p>
          <a:r>
            <a:rPr lang="tr-TR" sz="1600"/>
            <a:t>20 ŞUBAT 2026</a:t>
          </a:r>
          <a:endParaRPr lang="tr-TR" sz="1600" dirty="0"/>
        </a:p>
      </dgm:t>
    </dgm:pt>
    <dgm:pt modelId="{B40118B9-3EEF-4DC9-8E12-48732B19A318}" type="parTrans" cxnId="{F4BB18BE-B7A8-47E3-AF5D-7403D5A97942}">
      <dgm:prSet/>
      <dgm:spPr/>
      <dgm:t>
        <a:bodyPr/>
        <a:lstStyle/>
        <a:p>
          <a:endParaRPr lang="tr-TR" sz="1600">
            <a:solidFill>
              <a:schemeClr val="tx1"/>
            </a:solidFill>
          </a:endParaRPr>
        </a:p>
      </dgm:t>
    </dgm:pt>
    <dgm:pt modelId="{A81BBDF6-901E-4E9A-82B2-48B19E19906F}" type="sibTrans" cxnId="{F4BB18BE-B7A8-47E3-AF5D-7403D5A97942}">
      <dgm:prSet/>
      <dgm:spPr/>
      <dgm:t>
        <a:bodyPr/>
        <a:lstStyle/>
        <a:p>
          <a:endParaRPr lang="tr-TR" sz="1600">
            <a:solidFill>
              <a:schemeClr val="tx1"/>
            </a:solidFill>
          </a:endParaRPr>
        </a:p>
      </dgm:t>
    </dgm:pt>
    <dgm:pt modelId="{EA49CE55-1441-4319-B0B6-EDB57B24D055}">
      <dgm:prSet phldrT="[Metin]" phldr="0" custT="1"/>
      <dgm:spPr/>
      <dgm:t>
        <a:bodyPr/>
        <a:lstStyle/>
        <a:p>
          <a:r>
            <a:rPr lang="tr-TR" sz="1600"/>
            <a:t>KALİTE KOMİSYONU TARAFINDAN RAPORUN REDAKTE EDİLMESİ</a:t>
          </a:r>
          <a:endParaRPr lang="tr-TR" sz="1600" dirty="0"/>
        </a:p>
      </dgm:t>
    </dgm:pt>
    <dgm:pt modelId="{56F799DA-A44F-40C1-AC51-D393A9EC518F}" type="parTrans" cxnId="{427F968F-7479-41C2-A068-6AF789C5CCF1}">
      <dgm:prSet/>
      <dgm:spPr/>
      <dgm:t>
        <a:bodyPr/>
        <a:lstStyle/>
        <a:p>
          <a:endParaRPr lang="tr-TR" sz="1600">
            <a:solidFill>
              <a:schemeClr val="tx1"/>
            </a:solidFill>
          </a:endParaRPr>
        </a:p>
      </dgm:t>
    </dgm:pt>
    <dgm:pt modelId="{61E70E6A-4645-413E-A952-54DF89A01432}" type="sibTrans" cxnId="{427F968F-7479-41C2-A068-6AF789C5CCF1}">
      <dgm:prSet/>
      <dgm:spPr/>
      <dgm:t>
        <a:bodyPr/>
        <a:lstStyle/>
        <a:p>
          <a:endParaRPr lang="tr-TR" sz="1600">
            <a:solidFill>
              <a:schemeClr val="tx1"/>
            </a:solidFill>
          </a:endParaRPr>
        </a:p>
      </dgm:t>
    </dgm:pt>
    <dgm:pt modelId="{E9B6AE11-3079-44EA-AB82-96D192FFD860}">
      <dgm:prSet phldrT="[Metin]" phldr="0" custT="1"/>
      <dgm:spPr/>
      <dgm:t>
        <a:bodyPr/>
        <a:lstStyle/>
        <a:p>
          <a:r>
            <a:rPr lang="tr-TR" sz="1600"/>
            <a:t>20 ŞUBAT 2026</a:t>
          </a:r>
          <a:endParaRPr lang="tr-TR" sz="1600" dirty="0"/>
        </a:p>
      </dgm:t>
    </dgm:pt>
    <dgm:pt modelId="{11F077B7-3E74-4CD6-B2C2-81A0E800AB2E}" type="parTrans" cxnId="{01B016A0-CDC5-41D8-8DED-A13A5E9D5310}">
      <dgm:prSet/>
      <dgm:spPr/>
      <dgm:t>
        <a:bodyPr/>
        <a:lstStyle/>
        <a:p>
          <a:endParaRPr lang="tr-TR" sz="1600">
            <a:solidFill>
              <a:schemeClr val="tx1"/>
            </a:solidFill>
          </a:endParaRPr>
        </a:p>
      </dgm:t>
    </dgm:pt>
    <dgm:pt modelId="{D007AC8C-ADD9-4FB1-ABEA-A0DAA38C08BD}" type="sibTrans" cxnId="{01B016A0-CDC5-41D8-8DED-A13A5E9D5310}">
      <dgm:prSet/>
      <dgm:spPr/>
      <dgm:t>
        <a:bodyPr/>
        <a:lstStyle/>
        <a:p>
          <a:endParaRPr lang="tr-TR" sz="1600">
            <a:solidFill>
              <a:schemeClr val="tx1"/>
            </a:solidFill>
          </a:endParaRPr>
        </a:p>
      </dgm:t>
    </dgm:pt>
    <dgm:pt modelId="{BBCF12AB-6FC9-4708-BDB8-899301AAD0BB}">
      <dgm:prSet phldrT="[Metin]" phldr="0" custT="1"/>
      <dgm:spPr/>
      <dgm:t>
        <a:bodyPr/>
        <a:lstStyle/>
        <a:p>
          <a:r>
            <a:rPr lang="tr-TR" sz="1600"/>
            <a:t>SİSTEME KIDR YÜKLENMESİ</a:t>
          </a:r>
          <a:endParaRPr lang="tr-TR" sz="1600" dirty="0"/>
        </a:p>
      </dgm:t>
    </dgm:pt>
    <dgm:pt modelId="{D096B776-D9E8-46FA-A3DD-C00D08DA4B69}" type="parTrans" cxnId="{1CBF830C-458A-430D-8A9B-BC899E990B49}">
      <dgm:prSet/>
      <dgm:spPr/>
      <dgm:t>
        <a:bodyPr/>
        <a:lstStyle/>
        <a:p>
          <a:endParaRPr lang="tr-TR" sz="1600">
            <a:solidFill>
              <a:schemeClr val="tx1"/>
            </a:solidFill>
          </a:endParaRPr>
        </a:p>
      </dgm:t>
    </dgm:pt>
    <dgm:pt modelId="{6DA5D37C-68CC-4FD3-A522-DD1554C2985B}" type="sibTrans" cxnId="{1CBF830C-458A-430D-8A9B-BC899E990B49}">
      <dgm:prSet/>
      <dgm:spPr/>
      <dgm:t>
        <a:bodyPr/>
        <a:lstStyle/>
        <a:p>
          <a:endParaRPr lang="tr-TR" sz="1600">
            <a:solidFill>
              <a:schemeClr val="tx1"/>
            </a:solidFill>
          </a:endParaRPr>
        </a:p>
      </dgm:t>
    </dgm:pt>
    <dgm:pt modelId="{7C5BEC79-AA6D-4648-B495-B571C2910002}">
      <dgm:prSet phldrT="[Metin]" phldr="0" custT="1"/>
      <dgm:spPr/>
      <dgm:t>
        <a:bodyPr/>
        <a:lstStyle/>
        <a:p>
          <a:r>
            <a:rPr lang="tr-TR" sz="1600"/>
            <a:t>27 ŞUBAT 2026</a:t>
          </a:r>
          <a:endParaRPr lang="tr-TR" sz="1600" dirty="0"/>
        </a:p>
      </dgm:t>
    </dgm:pt>
    <dgm:pt modelId="{47C58FA0-DEBD-452A-AD24-3BEB68C16227}" type="parTrans" cxnId="{321FCB57-6D43-4C76-8062-80B85DCBC801}">
      <dgm:prSet/>
      <dgm:spPr/>
      <dgm:t>
        <a:bodyPr/>
        <a:lstStyle/>
        <a:p>
          <a:endParaRPr lang="tr-TR" sz="1600">
            <a:solidFill>
              <a:schemeClr val="tx1"/>
            </a:solidFill>
          </a:endParaRPr>
        </a:p>
      </dgm:t>
    </dgm:pt>
    <dgm:pt modelId="{EBC974FA-344F-41C2-8DA2-655387A80FF6}" type="sibTrans" cxnId="{321FCB57-6D43-4C76-8062-80B85DCBC801}">
      <dgm:prSet/>
      <dgm:spPr/>
      <dgm:t>
        <a:bodyPr/>
        <a:lstStyle/>
        <a:p>
          <a:endParaRPr lang="tr-TR" sz="1600">
            <a:solidFill>
              <a:schemeClr val="tx1"/>
            </a:solidFill>
          </a:endParaRPr>
        </a:p>
      </dgm:t>
    </dgm:pt>
    <dgm:pt modelId="{04610A2E-8919-437B-ACB6-511D29AAA3FE}" type="pres">
      <dgm:prSet presAssocID="{47C5A082-9ACB-4E4C-9973-2302F455236B}" presName="linear" presStyleCnt="0">
        <dgm:presLayoutVars>
          <dgm:dir/>
          <dgm:animLvl val="lvl"/>
          <dgm:resizeHandles val="exact"/>
        </dgm:presLayoutVars>
      </dgm:prSet>
      <dgm:spPr/>
    </dgm:pt>
    <dgm:pt modelId="{1B5F56F9-1205-424B-AA31-23DFFEE6980D}" type="pres">
      <dgm:prSet presAssocID="{9FCCE73D-1E49-4C6C-9FBF-8A95115BBCDC}" presName="parentLin" presStyleCnt="0"/>
      <dgm:spPr/>
    </dgm:pt>
    <dgm:pt modelId="{D8A1F17F-081A-4122-97EA-8E404004026F}" type="pres">
      <dgm:prSet presAssocID="{9FCCE73D-1E49-4C6C-9FBF-8A95115BBCDC}" presName="parentLeftMargin" presStyleLbl="node1" presStyleIdx="0" presStyleCnt="7"/>
      <dgm:spPr/>
    </dgm:pt>
    <dgm:pt modelId="{E326161A-5DBE-4D88-84A0-4FBC3F195DBA}" type="pres">
      <dgm:prSet presAssocID="{9FCCE73D-1E49-4C6C-9FBF-8A95115BBCDC}" presName="parentText" presStyleLbl="node1" presStyleIdx="0" presStyleCnt="7" custScaleX="121000" custScaleY="121000">
        <dgm:presLayoutVars>
          <dgm:chMax val="0"/>
          <dgm:bulletEnabled val="1"/>
        </dgm:presLayoutVars>
      </dgm:prSet>
      <dgm:spPr/>
    </dgm:pt>
    <dgm:pt modelId="{3065EC81-079E-4536-B076-826D9EFB6CC4}" type="pres">
      <dgm:prSet presAssocID="{9FCCE73D-1E49-4C6C-9FBF-8A95115BBCDC}" presName="negativeSpace" presStyleCnt="0"/>
      <dgm:spPr/>
    </dgm:pt>
    <dgm:pt modelId="{D21BD9BC-289F-4129-99E4-EEC9A8E077C7}" type="pres">
      <dgm:prSet presAssocID="{9FCCE73D-1E49-4C6C-9FBF-8A95115BBCDC}" presName="childText" presStyleLbl="conFgAcc1" presStyleIdx="0" presStyleCnt="7">
        <dgm:presLayoutVars>
          <dgm:bulletEnabled val="1"/>
        </dgm:presLayoutVars>
      </dgm:prSet>
      <dgm:spPr/>
    </dgm:pt>
    <dgm:pt modelId="{ECFAC75F-E178-404F-8EFB-BF56FA0F36D1}" type="pres">
      <dgm:prSet presAssocID="{FEF9CFB6-D3CD-48E7-B6BF-5C15F2DDA8C7}" presName="spaceBetweenRectangles" presStyleCnt="0"/>
      <dgm:spPr/>
    </dgm:pt>
    <dgm:pt modelId="{B19EFE21-459A-4DE1-8C4F-963B7C2EAFF3}" type="pres">
      <dgm:prSet presAssocID="{A188ED5A-550A-411E-B5B4-70CE3580C711}" presName="parentLin" presStyleCnt="0"/>
      <dgm:spPr/>
    </dgm:pt>
    <dgm:pt modelId="{A2564E82-C233-4A16-A623-D2BA53328664}" type="pres">
      <dgm:prSet presAssocID="{A188ED5A-550A-411E-B5B4-70CE3580C711}" presName="parentLeftMargin" presStyleLbl="node1" presStyleIdx="0" presStyleCnt="7"/>
      <dgm:spPr/>
    </dgm:pt>
    <dgm:pt modelId="{C27E305A-84E8-4201-A3EA-DF3E2E6BE8CF}" type="pres">
      <dgm:prSet presAssocID="{A188ED5A-550A-411E-B5B4-70CE3580C711}" presName="parentText" presStyleLbl="node1" presStyleIdx="1" presStyleCnt="7" custScaleX="121000" custScaleY="121000">
        <dgm:presLayoutVars>
          <dgm:chMax val="0"/>
          <dgm:bulletEnabled val="1"/>
        </dgm:presLayoutVars>
      </dgm:prSet>
      <dgm:spPr/>
    </dgm:pt>
    <dgm:pt modelId="{5F4E959C-0787-4229-9145-0D1BAD876D61}" type="pres">
      <dgm:prSet presAssocID="{A188ED5A-550A-411E-B5B4-70CE3580C711}" presName="negativeSpace" presStyleCnt="0"/>
      <dgm:spPr/>
    </dgm:pt>
    <dgm:pt modelId="{B6678AD7-EB2E-4F4A-9D2D-1F32D8948CA5}" type="pres">
      <dgm:prSet presAssocID="{A188ED5A-550A-411E-B5B4-70CE3580C711}" presName="childText" presStyleLbl="conFgAcc1" presStyleIdx="1" presStyleCnt="7">
        <dgm:presLayoutVars>
          <dgm:bulletEnabled val="1"/>
        </dgm:presLayoutVars>
      </dgm:prSet>
      <dgm:spPr/>
    </dgm:pt>
    <dgm:pt modelId="{B4DD537E-625A-47FD-A029-5AF8D7D696BD}" type="pres">
      <dgm:prSet presAssocID="{5C50E7D5-EB96-4F34-AF17-924CAD3947DB}" presName="spaceBetweenRectangles" presStyleCnt="0"/>
      <dgm:spPr/>
    </dgm:pt>
    <dgm:pt modelId="{4F33B345-C0A8-4933-AB3C-42E16E8A13FA}" type="pres">
      <dgm:prSet presAssocID="{501DF308-78AB-474D-942F-048AB11EB253}" presName="parentLin" presStyleCnt="0"/>
      <dgm:spPr/>
    </dgm:pt>
    <dgm:pt modelId="{3F0136E9-876E-4B04-A60B-EC0EB981F144}" type="pres">
      <dgm:prSet presAssocID="{501DF308-78AB-474D-942F-048AB11EB253}" presName="parentLeftMargin" presStyleLbl="node1" presStyleIdx="1" presStyleCnt="7"/>
      <dgm:spPr/>
    </dgm:pt>
    <dgm:pt modelId="{BAD44A54-A1A9-4F0D-B541-15CBEB775137}" type="pres">
      <dgm:prSet presAssocID="{501DF308-78AB-474D-942F-048AB11EB253}" presName="parentText" presStyleLbl="node1" presStyleIdx="2" presStyleCnt="7" custScaleX="121000" custScaleY="121000">
        <dgm:presLayoutVars>
          <dgm:chMax val="0"/>
          <dgm:bulletEnabled val="1"/>
        </dgm:presLayoutVars>
      </dgm:prSet>
      <dgm:spPr/>
    </dgm:pt>
    <dgm:pt modelId="{D74590E2-9170-47E1-9D12-2F25F30FD901}" type="pres">
      <dgm:prSet presAssocID="{501DF308-78AB-474D-942F-048AB11EB253}" presName="negativeSpace" presStyleCnt="0"/>
      <dgm:spPr/>
    </dgm:pt>
    <dgm:pt modelId="{F8AAB8AC-DEF7-4105-B0FC-F70BE780F744}" type="pres">
      <dgm:prSet presAssocID="{501DF308-78AB-474D-942F-048AB11EB253}" presName="childText" presStyleLbl="conFgAcc1" presStyleIdx="2" presStyleCnt="7">
        <dgm:presLayoutVars>
          <dgm:bulletEnabled val="1"/>
        </dgm:presLayoutVars>
      </dgm:prSet>
      <dgm:spPr/>
    </dgm:pt>
    <dgm:pt modelId="{A8C66267-5CAD-4DC4-990D-7957ED565AFA}" type="pres">
      <dgm:prSet presAssocID="{B0821521-3839-4639-A1A4-C8DA137F9BB6}" presName="spaceBetweenRectangles" presStyleCnt="0"/>
      <dgm:spPr/>
    </dgm:pt>
    <dgm:pt modelId="{018BBD41-7FC9-4DEB-883E-4B89431B0867}" type="pres">
      <dgm:prSet presAssocID="{EA49CE55-1441-4319-B0B6-EDB57B24D055}" presName="parentLin" presStyleCnt="0"/>
      <dgm:spPr/>
    </dgm:pt>
    <dgm:pt modelId="{D7D066A8-5FEA-41D9-B3B2-BF02D871B1A1}" type="pres">
      <dgm:prSet presAssocID="{EA49CE55-1441-4319-B0B6-EDB57B24D055}" presName="parentLeftMargin" presStyleLbl="node1" presStyleIdx="2" presStyleCnt="7"/>
      <dgm:spPr/>
    </dgm:pt>
    <dgm:pt modelId="{BB3E4C85-0B7D-4967-AD5E-0D4586FF7DC8}" type="pres">
      <dgm:prSet presAssocID="{EA49CE55-1441-4319-B0B6-EDB57B24D055}" presName="parentText" presStyleLbl="node1" presStyleIdx="3" presStyleCnt="7" custScaleX="121000" custScaleY="121000">
        <dgm:presLayoutVars>
          <dgm:chMax val="0"/>
          <dgm:bulletEnabled val="1"/>
        </dgm:presLayoutVars>
      </dgm:prSet>
      <dgm:spPr/>
    </dgm:pt>
    <dgm:pt modelId="{E11AA1CB-8C04-4C62-B542-8063E9E25965}" type="pres">
      <dgm:prSet presAssocID="{EA49CE55-1441-4319-B0B6-EDB57B24D055}" presName="negativeSpace" presStyleCnt="0"/>
      <dgm:spPr/>
    </dgm:pt>
    <dgm:pt modelId="{B436E4E9-C3FF-4C79-849C-F8B55423FBD4}" type="pres">
      <dgm:prSet presAssocID="{EA49CE55-1441-4319-B0B6-EDB57B24D055}" presName="childText" presStyleLbl="conFgAcc1" presStyleIdx="3" presStyleCnt="7">
        <dgm:presLayoutVars>
          <dgm:bulletEnabled val="1"/>
        </dgm:presLayoutVars>
      </dgm:prSet>
      <dgm:spPr/>
    </dgm:pt>
    <dgm:pt modelId="{4338EEDD-B1DF-4850-B3B1-F5A028FE21A3}" type="pres">
      <dgm:prSet presAssocID="{61E70E6A-4645-413E-A952-54DF89A01432}" presName="spaceBetweenRectangles" presStyleCnt="0"/>
      <dgm:spPr/>
    </dgm:pt>
    <dgm:pt modelId="{090EBE13-6BF2-4D88-A46A-3D96ABCC39E8}" type="pres">
      <dgm:prSet presAssocID="{9B58BC38-2462-43FA-A757-E42ECA25E201}" presName="parentLin" presStyleCnt="0"/>
      <dgm:spPr/>
    </dgm:pt>
    <dgm:pt modelId="{031E3E78-28B7-4186-8B09-6091F850D48B}" type="pres">
      <dgm:prSet presAssocID="{9B58BC38-2462-43FA-A757-E42ECA25E201}" presName="parentLeftMargin" presStyleLbl="node1" presStyleIdx="3" presStyleCnt="7"/>
      <dgm:spPr/>
    </dgm:pt>
    <dgm:pt modelId="{94458475-E95E-4605-975F-84B7C4756C69}" type="pres">
      <dgm:prSet presAssocID="{9B58BC38-2462-43FA-A757-E42ECA25E201}" presName="parentText" presStyleLbl="node1" presStyleIdx="4" presStyleCnt="7" custScaleX="121000" custScaleY="121000">
        <dgm:presLayoutVars>
          <dgm:chMax val="0"/>
          <dgm:bulletEnabled val="1"/>
        </dgm:presLayoutVars>
      </dgm:prSet>
      <dgm:spPr/>
    </dgm:pt>
    <dgm:pt modelId="{D43B1176-8934-4804-9CCF-8A69FF7D3F90}" type="pres">
      <dgm:prSet presAssocID="{9B58BC38-2462-43FA-A757-E42ECA25E201}" presName="negativeSpace" presStyleCnt="0"/>
      <dgm:spPr/>
    </dgm:pt>
    <dgm:pt modelId="{3B9C2ECF-C8FB-4230-8771-BAFAE3CF8C10}" type="pres">
      <dgm:prSet presAssocID="{9B58BC38-2462-43FA-A757-E42ECA25E201}" presName="childText" presStyleLbl="conFgAcc1" presStyleIdx="4" presStyleCnt="7">
        <dgm:presLayoutVars>
          <dgm:bulletEnabled val="1"/>
        </dgm:presLayoutVars>
      </dgm:prSet>
      <dgm:spPr/>
    </dgm:pt>
    <dgm:pt modelId="{7073F578-B406-4F81-B04B-FF3219F11CA8}" type="pres">
      <dgm:prSet presAssocID="{7D2111DD-B0EE-48ED-927B-6E8A6914904E}" presName="spaceBetweenRectangles" presStyleCnt="0"/>
      <dgm:spPr/>
    </dgm:pt>
    <dgm:pt modelId="{AEDF2039-E050-4CD2-B462-26BE7DA564D6}" type="pres">
      <dgm:prSet presAssocID="{AA673B83-B374-4EC7-97A7-ADA41DED63C9}" presName="parentLin" presStyleCnt="0"/>
      <dgm:spPr/>
    </dgm:pt>
    <dgm:pt modelId="{57111D5B-A107-474B-A8A3-7A33C4C04CFC}" type="pres">
      <dgm:prSet presAssocID="{AA673B83-B374-4EC7-97A7-ADA41DED63C9}" presName="parentLeftMargin" presStyleLbl="node1" presStyleIdx="4" presStyleCnt="7"/>
      <dgm:spPr/>
    </dgm:pt>
    <dgm:pt modelId="{3FEAE290-BD10-4846-B211-9830CCF9912D}" type="pres">
      <dgm:prSet presAssocID="{AA673B83-B374-4EC7-97A7-ADA41DED63C9}" presName="parentText" presStyleLbl="node1" presStyleIdx="5" presStyleCnt="7" custScaleX="121000" custScaleY="121000">
        <dgm:presLayoutVars>
          <dgm:chMax val="0"/>
          <dgm:bulletEnabled val="1"/>
        </dgm:presLayoutVars>
      </dgm:prSet>
      <dgm:spPr/>
    </dgm:pt>
    <dgm:pt modelId="{F178742C-6FC2-4261-BB6D-D83565081678}" type="pres">
      <dgm:prSet presAssocID="{AA673B83-B374-4EC7-97A7-ADA41DED63C9}" presName="negativeSpace" presStyleCnt="0"/>
      <dgm:spPr/>
    </dgm:pt>
    <dgm:pt modelId="{9D5F86D1-14AD-4043-8CB4-58C71AB82BB0}" type="pres">
      <dgm:prSet presAssocID="{AA673B83-B374-4EC7-97A7-ADA41DED63C9}" presName="childText" presStyleLbl="conFgAcc1" presStyleIdx="5" presStyleCnt="7">
        <dgm:presLayoutVars>
          <dgm:bulletEnabled val="1"/>
        </dgm:presLayoutVars>
      </dgm:prSet>
      <dgm:spPr/>
    </dgm:pt>
    <dgm:pt modelId="{521E3AE6-0D99-4B3A-8B44-1E07889F7AA5}" type="pres">
      <dgm:prSet presAssocID="{A117A2DA-85FE-4F9E-9B3C-863F86070855}" presName="spaceBetweenRectangles" presStyleCnt="0"/>
      <dgm:spPr/>
    </dgm:pt>
    <dgm:pt modelId="{2B616179-D4F9-4B3D-BDF6-22098F0A39AE}" type="pres">
      <dgm:prSet presAssocID="{BBCF12AB-6FC9-4708-BDB8-899301AAD0BB}" presName="parentLin" presStyleCnt="0"/>
      <dgm:spPr/>
    </dgm:pt>
    <dgm:pt modelId="{B43FA2E3-BADF-4356-9EF0-37F8B25AE004}" type="pres">
      <dgm:prSet presAssocID="{BBCF12AB-6FC9-4708-BDB8-899301AAD0BB}" presName="parentLeftMargin" presStyleLbl="node1" presStyleIdx="5" presStyleCnt="7"/>
      <dgm:spPr/>
    </dgm:pt>
    <dgm:pt modelId="{777CA837-F03C-44AD-A62D-A976BE26F638}" type="pres">
      <dgm:prSet presAssocID="{BBCF12AB-6FC9-4708-BDB8-899301AAD0BB}" presName="parentText" presStyleLbl="node1" presStyleIdx="6" presStyleCnt="7" custScaleX="121000" custScaleY="121000">
        <dgm:presLayoutVars>
          <dgm:chMax val="0"/>
          <dgm:bulletEnabled val="1"/>
        </dgm:presLayoutVars>
      </dgm:prSet>
      <dgm:spPr/>
    </dgm:pt>
    <dgm:pt modelId="{5DAEAC5A-8A81-45CB-876E-EAC7C332748A}" type="pres">
      <dgm:prSet presAssocID="{BBCF12AB-6FC9-4708-BDB8-899301AAD0BB}" presName="negativeSpace" presStyleCnt="0"/>
      <dgm:spPr/>
    </dgm:pt>
    <dgm:pt modelId="{2FBD2ADF-7BDB-4D12-885A-24CB7D32E8C7}" type="pres">
      <dgm:prSet presAssocID="{BBCF12AB-6FC9-4708-BDB8-899301AAD0BB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D0C67900-E71C-444C-88CA-D29A28FD851D}" type="presOf" srcId="{3593B1E3-D138-447D-B0D5-8CD8BC5E4BB8}" destId="{F8AAB8AC-DEF7-4105-B0FC-F70BE780F744}" srcOrd="0" destOrd="0" presId="urn:microsoft.com/office/officeart/2005/8/layout/list1"/>
    <dgm:cxn modelId="{6B5C8902-9EEC-44A2-8BB6-4C246A5037E1}" type="presOf" srcId="{28354A3A-E05B-4B58-BF56-7C853BFCE553}" destId="{B6678AD7-EB2E-4F4A-9D2D-1F32D8948CA5}" srcOrd="0" destOrd="0" presId="urn:microsoft.com/office/officeart/2005/8/layout/list1"/>
    <dgm:cxn modelId="{FF3FBA05-C030-4EA7-BE07-CE3ABFDD79CE}" type="presOf" srcId="{1A3234CF-A2AF-412D-B0D0-20642E39B0EB}" destId="{3B9C2ECF-C8FB-4230-8771-BAFAE3CF8C10}" srcOrd="0" destOrd="0" presId="urn:microsoft.com/office/officeart/2005/8/layout/list1"/>
    <dgm:cxn modelId="{DA64810B-5DE8-4AF6-A2E5-90BEF3AEDCAB}" type="presOf" srcId="{9B58BC38-2462-43FA-A757-E42ECA25E201}" destId="{94458475-E95E-4605-975F-84B7C4756C69}" srcOrd="1" destOrd="0" presId="urn:microsoft.com/office/officeart/2005/8/layout/list1"/>
    <dgm:cxn modelId="{1CBF830C-458A-430D-8A9B-BC899E990B49}" srcId="{47C5A082-9ACB-4E4C-9973-2302F455236B}" destId="{BBCF12AB-6FC9-4708-BDB8-899301AAD0BB}" srcOrd="6" destOrd="0" parTransId="{D096B776-D9E8-46FA-A3DD-C00D08DA4B69}" sibTransId="{6DA5D37C-68CC-4FD3-A522-DD1554C2985B}"/>
    <dgm:cxn modelId="{D5EBB00D-10FD-4ED6-BC6D-53A31AB87484}" srcId="{47C5A082-9ACB-4E4C-9973-2302F455236B}" destId="{AA673B83-B374-4EC7-97A7-ADA41DED63C9}" srcOrd="5" destOrd="0" parTransId="{98C32705-F413-4EC8-AAFD-DD3E35CC01D2}" sibTransId="{A117A2DA-85FE-4F9E-9B3C-863F86070855}"/>
    <dgm:cxn modelId="{5555052D-543A-4B22-B1CD-2CF49C87F36B}" type="presOf" srcId="{A188ED5A-550A-411E-B5B4-70CE3580C711}" destId="{C27E305A-84E8-4201-A3EA-DF3E2E6BE8CF}" srcOrd="1" destOrd="0" presId="urn:microsoft.com/office/officeart/2005/8/layout/list1"/>
    <dgm:cxn modelId="{384E0F2F-0056-4DA9-9064-C96C927FDA8D}" type="presOf" srcId="{47C5A082-9ACB-4E4C-9973-2302F455236B}" destId="{04610A2E-8919-437B-ACB6-511D29AAA3FE}" srcOrd="0" destOrd="0" presId="urn:microsoft.com/office/officeart/2005/8/layout/list1"/>
    <dgm:cxn modelId="{C7CEC65E-D44C-40CF-8AB3-2308730706DB}" srcId="{47C5A082-9ACB-4E4C-9973-2302F455236B}" destId="{A188ED5A-550A-411E-B5B4-70CE3580C711}" srcOrd="1" destOrd="0" parTransId="{A8A8116A-38E2-42F2-BFEA-C1CE8941BDA9}" sibTransId="{5C50E7D5-EB96-4F34-AF17-924CAD3947DB}"/>
    <dgm:cxn modelId="{0D1E7C49-48BA-480F-BF23-78CFA54AEFA1}" type="presOf" srcId="{E9B6AE11-3079-44EA-AB82-96D192FFD860}" destId="{B436E4E9-C3FF-4C79-849C-F8B55423FBD4}" srcOrd="0" destOrd="0" presId="urn:microsoft.com/office/officeart/2005/8/layout/list1"/>
    <dgm:cxn modelId="{595B206A-A847-4F6C-BAFC-5F66CAF71FBF}" type="presOf" srcId="{AA673B83-B374-4EC7-97A7-ADA41DED63C9}" destId="{57111D5B-A107-474B-A8A3-7A33C4C04CFC}" srcOrd="0" destOrd="0" presId="urn:microsoft.com/office/officeart/2005/8/layout/list1"/>
    <dgm:cxn modelId="{91B3E252-FD7A-4977-A4B0-793E241524ED}" type="presOf" srcId="{A188ED5A-550A-411E-B5B4-70CE3580C711}" destId="{A2564E82-C233-4A16-A623-D2BA53328664}" srcOrd="0" destOrd="0" presId="urn:microsoft.com/office/officeart/2005/8/layout/list1"/>
    <dgm:cxn modelId="{D8D8D053-A317-44D0-A579-5C67801F1413}" type="presOf" srcId="{501DF308-78AB-474D-942F-048AB11EB253}" destId="{3F0136E9-876E-4B04-A60B-EC0EB981F144}" srcOrd="0" destOrd="0" presId="urn:microsoft.com/office/officeart/2005/8/layout/list1"/>
    <dgm:cxn modelId="{A8633654-9F47-4B83-9D6E-A88347E622F3}" srcId="{AA673B83-B374-4EC7-97A7-ADA41DED63C9}" destId="{D50C5C10-ED0F-43F1-AC2C-C4077E42DDC9}" srcOrd="0" destOrd="0" parTransId="{98C97B2D-23F1-4AC9-A98C-593DBCD21892}" sibTransId="{5F2CEB3B-7BF7-4B77-B631-DA01B32CCFC1}"/>
    <dgm:cxn modelId="{321FCB57-6D43-4C76-8062-80B85DCBC801}" srcId="{BBCF12AB-6FC9-4708-BDB8-899301AAD0BB}" destId="{7C5BEC79-AA6D-4648-B495-B571C2910002}" srcOrd="0" destOrd="0" parTransId="{47C58FA0-DEBD-452A-AD24-3BEB68C16227}" sibTransId="{EBC974FA-344F-41C2-8DA2-655387A80FF6}"/>
    <dgm:cxn modelId="{FE906C7F-B4DB-4C6E-9C55-7A89BB7DD693}" type="presOf" srcId="{7C5BEC79-AA6D-4648-B495-B571C2910002}" destId="{2FBD2ADF-7BDB-4D12-885A-24CB7D32E8C7}" srcOrd="0" destOrd="0" presId="urn:microsoft.com/office/officeart/2005/8/layout/list1"/>
    <dgm:cxn modelId="{CE0F6982-0A0F-4D34-90B3-F00A94205061}" srcId="{47C5A082-9ACB-4E4C-9973-2302F455236B}" destId="{9B58BC38-2462-43FA-A757-E42ECA25E201}" srcOrd="4" destOrd="0" parTransId="{705E0D20-4902-4F9C-9A25-1A3838E042A9}" sibTransId="{7D2111DD-B0EE-48ED-927B-6E8A6914904E}"/>
    <dgm:cxn modelId="{427F968F-7479-41C2-A068-6AF789C5CCF1}" srcId="{47C5A082-9ACB-4E4C-9973-2302F455236B}" destId="{EA49CE55-1441-4319-B0B6-EDB57B24D055}" srcOrd="3" destOrd="0" parTransId="{56F799DA-A44F-40C1-AC51-D393A9EC518F}" sibTransId="{61E70E6A-4645-413E-A952-54DF89A01432}"/>
    <dgm:cxn modelId="{23C87292-3F30-4D16-B304-6254018AF79D}" type="presOf" srcId="{BBCF12AB-6FC9-4708-BDB8-899301AAD0BB}" destId="{777CA837-F03C-44AD-A62D-A976BE26F638}" srcOrd="1" destOrd="0" presId="urn:microsoft.com/office/officeart/2005/8/layout/list1"/>
    <dgm:cxn modelId="{01B016A0-CDC5-41D8-8DED-A13A5E9D5310}" srcId="{EA49CE55-1441-4319-B0B6-EDB57B24D055}" destId="{E9B6AE11-3079-44EA-AB82-96D192FFD860}" srcOrd="0" destOrd="0" parTransId="{11F077B7-3E74-4CD6-B2C2-81A0E800AB2E}" sibTransId="{D007AC8C-ADD9-4FB1-ABEA-A0DAA38C08BD}"/>
    <dgm:cxn modelId="{9EC217A7-D6BC-4690-A09C-B31601584E3C}" type="presOf" srcId="{9FCCE73D-1E49-4C6C-9FBF-8A95115BBCDC}" destId="{E326161A-5DBE-4D88-84A0-4FBC3F195DBA}" srcOrd="1" destOrd="0" presId="urn:microsoft.com/office/officeart/2005/8/layout/list1"/>
    <dgm:cxn modelId="{2C0BC2A7-BEE3-4F51-8ADA-F9333190CB29}" type="presOf" srcId="{9B58BC38-2462-43FA-A757-E42ECA25E201}" destId="{031E3E78-28B7-4186-8B09-6091F850D48B}" srcOrd="0" destOrd="0" presId="urn:microsoft.com/office/officeart/2005/8/layout/list1"/>
    <dgm:cxn modelId="{A52E6EB8-5A0C-47D1-9118-82ED8AFEFD48}" type="presOf" srcId="{EA49CE55-1441-4319-B0B6-EDB57B24D055}" destId="{D7D066A8-5FEA-41D9-B3B2-BF02D871B1A1}" srcOrd="0" destOrd="0" presId="urn:microsoft.com/office/officeart/2005/8/layout/list1"/>
    <dgm:cxn modelId="{57B492BB-81BC-4C9E-9B8E-A1E94545DF43}" srcId="{47C5A082-9ACB-4E4C-9973-2302F455236B}" destId="{9FCCE73D-1E49-4C6C-9FBF-8A95115BBCDC}" srcOrd="0" destOrd="0" parTransId="{7A8FE5FE-65D7-431F-B9A2-D12584DC1F69}" sibTransId="{FEF9CFB6-D3CD-48E7-B6BF-5C15F2DDA8C7}"/>
    <dgm:cxn modelId="{71F2EEBC-995B-4A82-B111-A8D89F3FBE45}" srcId="{501DF308-78AB-474D-942F-048AB11EB253}" destId="{3593B1E3-D138-447D-B0D5-8CD8BC5E4BB8}" srcOrd="0" destOrd="0" parTransId="{C3334433-D104-4BAE-862F-8F71211437F4}" sibTransId="{80C148F6-31C0-4843-A5BA-4A61CDECA456}"/>
    <dgm:cxn modelId="{F4BB18BE-B7A8-47E3-AF5D-7403D5A97942}" srcId="{9B58BC38-2462-43FA-A757-E42ECA25E201}" destId="{1A3234CF-A2AF-412D-B0D0-20642E39B0EB}" srcOrd="0" destOrd="0" parTransId="{B40118B9-3EEF-4DC9-8E12-48732B19A318}" sibTransId="{A81BBDF6-901E-4E9A-82B2-48B19E19906F}"/>
    <dgm:cxn modelId="{F850EEC0-C5B4-4350-9F33-CEA8912581F8}" type="presOf" srcId="{9FCCE73D-1E49-4C6C-9FBF-8A95115BBCDC}" destId="{D8A1F17F-081A-4122-97EA-8E404004026F}" srcOrd="0" destOrd="0" presId="urn:microsoft.com/office/officeart/2005/8/layout/list1"/>
    <dgm:cxn modelId="{81CC5AC5-7F4C-4F0D-B9DB-14ED65593F2B}" srcId="{9FCCE73D-1E49-4C6C-9FBF-8A95115BBCDC}" destId="{362CABE6-E30A-4254-9E59-1D10D0907112}" srcOrd="0" destOrd="0" parTransId="{CC542DB7-7C77-4AE1-9968-F7A6B0902B60}" sibTransId="{D02135F8-A837-48B5-894F-F9A7C44C6EE9}"/>
    <dgm:cxn modelId="{25D394C5-009C-4EDC-A15B-843C472FC994}" type="presOf" srcId="{D50C5C10-ED0F-43F1-AC2C-C4077E42DDC9}" destId="{9D5F86D1-14AD-4043-8CB4-58C71AB82BB0}" srcOrd="0" destOrd="0" presId="urn:microsoft.com/office/officeart/2005/8/layout/list1"/>
    <dgm:cxn modelId="{46E9D4C5-88A7-4E2B-9541-B5F671D39920}" type="presOf" srcId="{501DF308-78AB-474D-942F-048AB11EB253}" destId="{BAD44A54-A1A9-4F0D-B541-15CBEB775137}" srcOrd="1" destOrd="0" presId="urn:microsoft.com/office/officeart/2005/8/layout/list1"/>
    <dgm:cxn modelId="{4EAF1FD1-C07C-4E8D-9A6A-390C6B951165}" srcId="{47C5A082-9ACB-4E4C-9973-2302F455236B}" destId="{501DF308-78AB-474D-942F-048AB11EB253}" srcOrd="2" destOrd="0" parTransId="{6A845AF3-0D27-49E4-910C-28354EC581A6}" sibTransId="{B0821521-3839-4639-A1A4-C8DA137F9BB6}"/>
    <dgm:cxn modelId="{8C5635EC-C6BD-4365-8B44-239224449EAA}" srcId="{A188ED5A-550A-411E-B5B4-70CE3580C711}" destId="{28354A3A-E05B-4B58-BF56-7C853BFCE553}" srcOrd="0" destOrd="0" parTransId="{E5DA6520-86D7-4ECF-830B-221715C36489}" sibTransId="{82F64E1C-E732-429B-838D-2ED3C858AC8A}"/>
    <dgm:cxn modelId="{3B2D8CF0-C0A7-4622-AEE7-5215A44323DC}" type="presOf" srcId="{AA673B83-B374-4EC7-97A7-ADA41DED63C9}" destId="{3FEAE290-BD10-4846-B211-9830CCF9912D}" srcOrd="1" destOrd="0" presId="urn:microsoft.com/office/officeart/2005/8/layout/list1"/>
    <dgm:cxn modelId="{0F60BAF0-8072-4DBB-A58D-6EF9F82D827D}" type="presOf" srcId="{362CABE6-E30A-4254-9E59-1D10D0907112}" destId="{D21BD9BC-289F-4129-99E4-EEC9A8E077C7}" srcOrd="0" destOrd="0" presId="urn:microsoft.com/office/officeart/2005/8/layout/list1"/>
    <dgm:cxn modelId="{0817EBF4-BEB8-41D1-9E8B-D0074E5B8353}" type="presOf" srcId="{BBCF12AB-6FC9-4708-BDB8-899301AAD0BB}" destId="{B43FA2E3-BADF-4356-9EF0-37F8B25AE004}" srcOrd="0" destOrd="0" presId="urn:microsoft.com/office/officeart/2005/8/layout/list1"/>
    <dgm:cxn modelId="{1FE340FE-ED8D-4E31-B049-0D7F739283AC}" type="presOf" srcId="{EA49CE55-1441-4319-B0B6-EDB57B24D055}" destId="{BB3E4C85-0B7D-4967-AD5E-0D4586FF7DC8}" srcOrd="1" destOrd="0" presId="urn:microsoft.com/office/officeart/2005/8/layout/list1"/>
    <dgm:cxn modelId="{601CAADD-C3A2-4979-B924-974C8D3998ED}" type="presParOf" srcId="{04610A2E-8919-437B-ACB6-511D29AAA3FE}" destId="{1B5F56F9-1205-424B-AA31-23DFFEE6980D}" srcOrd="0" destOrd="0" presId="urn:microsoft.com/office/officeart/2005/8/layout/list1"/>
    <dgm:cxn modelId="{3D9E6BEB-7D41-4E20-8B0D-496E01FA0FEE}" type="presParOf" srcId="{1B5F56F9-1205-424B-AA31-23DFFEE6980D}" destId="{D8A1F17F-081A-4122-97EA-8E404004026F}" srcOrd="0" destOrd="0" presId="urn:microsoft.com/office/officeart/2005/8/layout/list1"/>
    <dgm:cxn modelId="{632543FA-8D0E-49D3-B15D-F24BD1F6A6DB}" type="presParOf" srcId="{1B5F56F9-1205-424B-AA31-23DFFEE6980D}" destId="{E326161A-5DBE-4D88-84A0-4FBC3F195DBA}" srcOrd="1" destOrd="0" presId="urn:microsoft.com/office/officeart/2005/8/layout/list1"/>
    <dgm:cxn modelId="{430BB1C3-7405-4052-8796-6D5F7D39C2D1}" type="presParOf" srcId="{04610A2E-8919-437B-ACB6-511D29AAA3FE}" destId="{3065EC81-079E-4536-B076-826D9EFB6CC4}" srcOrd="1" destOrd="0" presId="urn:microsoft.com/office/officeart/2005/8/layout/list1"/>
    <dgm:cxn modelId="{30456656-1C0F-413E-A14C-92DEAC9FA596}" type="presParOf" srcId="{04610A2E-8919-437B-ACB6-511D29AAA3FE}" destId="{D21BD9BC-289F-4129-99E4-EEC9A8E077C7}" srcOrd="2" destOrd="0" presId="urn:microsoft.com/office/officeart/2005/8/layout/list1"/>
    <dgm:cxn modelId="{D2B704DF-1A2E-40E2-B9AB-F202F0070548}" type="presParOf" srcId="{04610A2E-8919-437B-ACB6-511D29AAA3FE}" destId="{ECFAC75F-E178-404F-8EFB-BF56FA0F36D1}" srcOrd="3" destOrd="0" presId="urn:microsoft.com/office/officeart/2005/8/layout/list1"/>
    <dgm:cxn modelId="{72D79260-F51C-4810-B85E-13BB6D0EC2DC}" type="presParOf" srcId="{04610A2E-8919-437B-ACB6-511D29AAA3FE}" destId="{B19EFE21-459A-4DE1-8C4F-963B7C2EAFF3}" srcOrd="4" destOrd="0" presId="urn:microsoft.com/office/officeart/2005/8/layout/list1"/>
    <dgm:cxn modelId="{C9F53C94-A772-4415-A52D-796C7BECC8EF}" type="presParOf" srcId="{B19EFE21-459A-4DE1-8C4F-963B7C2EAFF3}" destId="{A2564E82-C233-4A16-A623-D2BA53328664}" srcOrd="0" destOrd="0" presId="urn:microsoft.com/office/officeart/2005/8/layout/list1"/>
    <dgm:cxn modelId="{FB28856E-A061-44F8-8039-95CA3F566BE4}" type="presParOf" srcId="{B19EFE21-459A-4DE1-8C4F-963B7C2EAFF3}" destId="{C27E305A-84E8-4201-A3EA-DF3E2E6BE8CF}" srcOrd="1" destOrd="0" presId="urn:microsoft.com/office/officeart/2005/8/layout/list1"/>
    <dgm:cxn modelId="{FC691DE3-E11F-406D-A05F-06E972900B60}" type="presParOf" srcId="{04610A2E-8919-437B-ACB6-511D29AAA3FE}" destId="{5F4E959C-0787-4229-9145-0D1BAD876D61}" srcOrd="5" destOrd="0" presId="urn:microsoft.com/office/officeart/2005/8/layout/list1"/>
    <dgm:cxn modelId="{28D55AC2-FCE4-474C-A54D-D39F2AB185ED}" type="presParOf" srcId="{04610A2E-8919-437B-ACB6-511D29AAA3FE}" destId="{B6678AD7-EB2E-4F4A-9D2D-1F32D8948CA5}" srcOrd="6" destOrd="0" presId="urn:microsoft.com/office/officeart/2005/8/layout/list1"/>
    <dgm:cxn modelId="{6291C67C-4D2C-454D-BD4C-0140EEF7EA02}" type="presParOf" srcId="{04610A2E-8919-437B-ACB6-511D29AAA3FE}" destId="{B4DD537E-625A-47FD-A029-5AF8D7D696BD}" srcOrd="7" destOrd="0" presId="urn:microsoft.com/office/officeart/2005/8/layout/list1"/>
    <dgm:cxn modelId="{3F8E5245-AA73-4B81-8196-87ECD71AEA92}" type="presParOf" srcId="{04610A2E-8919-437B-ACB6-511D29AAA3FE}" destId="{4F33B345-C0A8-4933-AB3C-42E16E8A13FA}" srcOrd="8" destOrd="0" presId="urn:microsoft.com/office/officeart/2005/8/layout/list1"/>
    <dgm:cxn modelId="{7C652E2B-C837-45C6-8B90-46F4F940CAB5}" type="presParOf" srcId="{4F33B345-C0A8-4933-AB3C-42E16E8A13FA}" destId="{3F0136E9-876E-4B04-A60B-EC0EB981F144}" srcOrd="0" destOrd="0" presId="urn:microsoft.com/office/officeart/2005/8/layout/list1"/>
    <dgm:cxn modelId="{B5F83A95-0F18-44DE-BD23-96CAD8B22E1A}" type="presParOf" srcId="{4F33B345-C0A8-4933-AB3C-42E16E8A13FA}" destId="{BAD44A54-A1A9-4F0D-B541-15CBEB775137}" srcOrd="1" destOrd="0" presId="urn:microsoft.com/office/officeart/2005/8/layout/list1"/>
    <dgm:cxn modelId="{E861B280-56F5-4DC5-8759-544F23B99ED1}" type="presParOf" srcId="{04610A2E-8919-437B-ACB6-511D29AAA3FE}" destId="{D74590E2-9170-47E1-9D12-2F25F30FD901}" srcOrd="9" destOrd="0" presId="urn:microsoft.com/office/officeart/2005/8/layout/list1"/>
    <dgm:cxn modelId="{10800533-D5DF-4CD8-AEB1-54E1460ECEAA}" type="presParOf" srcId="{04610A2E-8919-437B-ACB6-511D29AAA3FE}" destId="{F8AAB8AC-DEF7-4105-B0FC-F70BE780F744}" srcOrd="10" destOrd="0" presId="urn:microsoft.com/office/officeart/2005/8/layout/list1"/>
    <dgm:cxn modelId="{05C4A5AF-5E7A-4D23-9321-FB904C022DC5}" type="presParOf" srcId="{04610A2E-8919-437B-ACB6-511D29AAA3FE}" destId="{A8C66267-5CAD-4DC4-990D-7957ED565AFA}" srcOrd="11" destOrd="0" presId="urn:microsoft.com/office/officeart/2005/8/layout/list1"/>
    <dgm:cxn modelId="{F670FE54-1A4B-40EB-A739-A4D744F33799}" type="presParOf" srcId="{04610A2E-8919-437B-ACB6-511D29AAA3FE}" destId="{018BBD41-7FC9-4DEB-883E-4B89431B0867}" srcOrd="12" destOrd="0" presId="urn:microsoft.com/office/officeart/2005/8/layout/list1"/>
    <dgm:cxn modelId="{0BAD7B61-5AA7-4D13-9FBE-A46D20F5461A}" type="presParOf" srcId="{018BBD41-7FC9-4DEB-883E-4B89431B0867}" destId="{D7D066A8-5FEA-41D9-B3B2-BF02D871B1A1}" srcOrd="0" destOrd="0" presId="urn:microsoft.com/office/officeart/2005/8/layout/list1"/>
    <dgm:cxn modelId="{9F3E8E16-9C45-41C4-9671-066B4E8082BC}" type="presParOf" srcId="{018BBD41-7FC9-4DEB-883E-4B89431B0867}" destId="{BB3E4C85-0B7D-4967-AD5E-0D4586FF7DC8}" srcOrd="1" destOrd="0" presId="urn:microsoft.com/office/officeart/2005/8/layout/list1"/>
    <dgm:cxn modelId="{4F35D8DE-1B9C-423F-84A0-D6900FCFE318}" type="presParOf" srcId="{04610A2E-8919-437B-ACB6-511D29AAA3FE}" destId="{E11AA1CB-8C04-4C62-B542-8063E9E25965}" srcOrd="13" destOrd="0" presId="urn:microsoft.com/office/officeart/2005/8/layout/list1"/>
    <dgm:cxn modelId="{BB673914-D8BC-4EAA-AB6A-1B1E19F6B923}" type="presParOf" srcId="{04610A2E-8919-437B-ACB6-511D29AAA3FE}" destId="{B436E4E9-C3FF-4C79-849C-F8B55423FBD4}" srcOrd="14" destOrd="0" presId="urn:microsoft.com/office/officeart/2005/8/layout/list1"/>
    <dgm:cxn modelId="{B68266F0-5001-45B5-AFEC-EC2F511F9DE6}" type="presParOf" srcId="{04610A2E-8919-437B-ACB6-511D29AAA3FE}" destId="{4338EEDD-B1DF-4850-B3B1-F5A028FE21A3}" srcOrd="15" destOrd="0" presId="urn:microsoft.com/office/officeart/2005/8/layout/list1"/>
    <dgm:cxn modelId="{EE0B46B2-8CB9-4F3C-B185-2B2B2CC96783}" type="presParOf" srcId="{04610A2E-8919-437B-ACB6-511D29AAA3FE}" destId="{090EBE13-6BF2-4D88-A46A-3D96ABCC39E8}" srcOrd="16" destOrd="0" presId="urn:microsoft.com/office/officeart/2005/8/layout/list1"/>
    <dgm:cxn modelId="{DC57D2AD-675D-40A6-9F4B-2DE583A8B228}" type="presParOf" srcId="{090EBE13-6BF2-4D88-A46A-3D96ABCC39E8}" destId="{031E3E78-28B7-4186-8B09-6091F850D48B}" srcOrd="0" destOrd="0" presId="urn:microsoft.com/office/officeart/2005/8/layout/list1"/>
    <dgm:cxn modelId="{23ACB0E0-FF78-4DDE-92B6-72D07E4A9034}" type="presParOf" srcId="{090EBE13-6BF2-4D88-A46A-3D96ABCC39E8}" destId="{94458475-E95E-4605-975F-84B7C4756C69}" srcOrd="1" destOrd="0" presId="urn:microsoft.com/office/officeart/2005/8/layout/list1"/>
    <dgm:cxn modelId="{C5401197-4346-42D8-B324-56A956EDAA36}" type="presParOf" srcId="{04610A2E-8919-437B-ACB6-511D29AAA3FE}" destId="{D43B1176-8934-4804-9CCF-8A69FF7D3F90}" srcOrd="17" destOrd="0" presId="urn:microsoft.com/office/officeart/2005/8/layout/list1"/>
    <dgm:cxn modelId="{E2608CC9-FB5E-4B5A-8517-520E6694A7A0}" type="presParOf" srcId="{04610A2E-8919-437B-ACB6-511D29AAA3FE}" destId="{3B9C2ECF-C8FB-4230-8771-BAFAE3CF8C10}" srcOrd="18" destOrd="0" presId="urn:microsoft.com/office/officeart/2005/8/layout/list1"/>
    <dgm:cxn modelId="{90B5E794-CCB4-46CF-AA26-70E241D38597}" type="presParOf" srcId="{04610A2E-8919-437B-ACB6-511D29AAA3FE}" destId="{7073F578-B406-4F81-B04B-FF3219F11CA8}" srcOrd="19" destOrd="0" presId="urn:microsoft.com/office/officeart/2005/8/layout/list1"/>
    <dgm:cxn modelId="{60CFEE1D-EB33-4E1D-9AE7-C4FEF6B33A8D}" type="presParOf" srcId="{04610A2E-8919-437B-ACB6-511D29AAA3FE}" destId="{AEDF2039-E050-4CD2-B462-26BE7DA564D6}" srcOrd="20" destOrd="0" presId="urn:microsoft.com/office/officeart/2005/8/layout/list1"/>
    <dgm:cxn modelId="{3BDCBF0F-4184-44B4-81F6-5ED3FC2AEE37}" type="presParOf" srcId="{AEDF2039-E050-4CD2-B462-26BE7DA564D6}" destId="{57111D5B-A107-474B-A8A3-7A33C4C04CFC}" srcOrd="0" destOrd="0" presId="urn:microsoft.com/office/officeart/2005/8/layout/list1"/>
    <dgm:cxn modelId="{5F1A5CBC-A16B-405F-BC33-5E55262F7A88}" type="presParOf" srcId="{AEDF2039-E050-4CD2-B462-26BE7DA564D6}" destId="{3FEAE290-BD10-4846-B211-9830CCF9912D}" srcOrd="1" destOrd="0" presId="urn:microsoft.com/office/officeart/2005/8/layout/list1"/>
    <dgm:cxn modelId="{47E21409-4C18-441C-AE4A-CB891F49CD36}" type="presParOf" srcId="{04610A2E-8919-437B-ACB6-511D29AAA3FE}" destId="{F178742C-6FC2-4261-BB6D-D83565081678}" srcOrd="21" destOrd="0" presId="urn:microsoft.com/office/officeart/2005/8/layout/list1"/>
    <dgm:cxn modelId="{57D0F6B6-CF73-49EF-860F-8812C39D89B3}" type="presParOf" srcId="{04610A2E-8919-437B-ACB6-511D29AAA3FE}" destId="{9D5F86D1-14AD-4043-8CB4-58C71AB82BB0}" srcOrd="22" destOrd="0" presId="urn:microsoft.com/office/officeart/2005/8/layout/list1"/>
    <dgm:cxn modelId="{48E70995-8E7F-4E78-848A-EC99D484275B}" type="presParOf" srcId="{04610A2E-8919-437B-ACB6-511D29AAA3FE}" destId="{521E3AE6-0D99-4B3A-8B44-1E07889F7AA5}" srcOrd="23" destOrd="0" presId="urn:microsoft.com/office/officeart/2005/8/layout/list1"/>
    <dgm:cxn modelId="{5B3CF831-06C2-484F-A7C9-94B389B50183}" type="presParOf" srcId="{04610A2E-8919-437B-ACB6-511D29AAA3FE}" destId="{2B616179-D4F9-4B3D-BDF6-22098F0A39AE}" srcOrd="24" destOrd="0" presId="urn:microsoft.com/office/officeart/2005/8/layout/list1"/>
    <dgm:cxn modelId="{D6025DC0-5C00-4667-B7A8-0F384450A504}" type="presParOf" srcId="{2B616179-D4F9-4B3D-BDF6-22098F0A39AE}" destId="{B43FA2E3-BADF-4356-9EF0-37F8B25AE004}" srcOrd="0" destOrd="0" presId="urn:microsoft.com/office/officeart/2005/8/layout/list1"/>
    <dgm:cxn modelId="{A1483A21-323E-44D7-B387-0EB424FDD95A}" type="presParOf" srcId="{2B616179-D4F9-4B3D-BDF6-22098F0A39AE}" destId="{777CA837-F03C-44AD-A62D-A976BE26F638}" srcOrd="1" destOrd="0" presId="urn:microsoft.com/office/officeart/2005/8/layout/list1"/>
    <dgm:cxn modelId="{BE32A8E5-5A7C-4943-87D0-CF4D482E0BF9}" type="presParOf" srcId="{04610A2E-8919-437B-ACB6-511D29AAA3FE}" destId="{5DAEAC5A-8A81-45CB-876E-EAC7C332748A}" srcOrd="25" destOrd="0" presId="urn:microsoft.com/office/officeart/2005/8/layout/list1"/>
    <dgm:cxn modelId="{F873AFD0-3682-457F-B63F-A25E5BE7DC80}" type="presParOf" srcId="{04610A2E-8919-437B-ACB6-511D29AAA3FE}" destId="{2FBD2ADF-7BDB-4D12-885A-24CB7D32E8C7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3A61F1-2BD6-4B4A-9917-280AE35CFA4C}" type="doc">
      <dgm:prSet loTypeId="urn:microsoft.com/office/officeart/2005/8/layout/hierarchy4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C98A493C-F2BF-4B30-9F3B-E517A7D6C06D}">
      <dgm:prSet phldrT="[Metin]"/>
      <dgm:spPr/>
      <dgm:t>
        <a:bodyPr/>
        <a:lstStyle/>
        <a:p>
          <a:r>
            <a:rPr lang="tr-TR" dirty="0"/>
            <a:t>Kalite Alt Komisyon Başkanlıkları Tarafından Talep Edilen Göstergeler</a:t>
          </a:r>
        </a:p>
        <a:p>
          <a:r>
            <a:rPr lang="tr-TR" b="1" dirty="0">
              <a:solidFill>
                <a:schemeClr val="tx1"/>
              </a:solidFill>
            </a:rPr>
            <a:t>37 gösterge</a:t>
          </a:r>
        </a:p>
      </dgm:t>
    </dgm:pt>
    <dgm:pt modelId="{8D23895A-2ACB-40CA-8F36-5077189EC421}" type="sibTrans" cxnId="{B33D2E1B-AA38-4EF9-AD7D-9B38FA3DE4C8}">
      <dgm:prSet/>
      <dgm:spPr/>
      <dgm:t>
        <a:bodyPr/>
        <a:lstStyle/>
        <a:p>
          <a:endParaRPr lang="tr-TR"/>
        </a:p>
      </dgm:t>
    </dgm:pt>
    <dgm:pt modelId="{2DCB2FF0-5A97-4314-8EDD-7B086B2391D9}" type="parTrans" cxnId="{B33D2E1B-AA38-4EF9-AD7D-9B38FA3DE4C8}">
      <dgm:prSet/>
      <dgm:spPr/>
      <dgm:t>
        <a:bodyPr/>
        <a:lstStyle/>
        <a:p>
          <a:endParaRPr lang="tr-TR"/>
        </a:p>
      </dgm:t>
    </dgm:pt>
    <dgm:pt modelId="{0D3CF634-C242-45C6-8B75-4280B62DDDA0}">
      <dgm:prSet phldrT="[Metin]"/>
      <dgm:spPr/>
      <dgm:t>
        <a:bodyPr/>
        <a:lstStyle/>
        <a:p>
          <a:r>
            <a:rPr lang="tr-TR" dirty="0"/>
            <a:t>YÖKAK Göstergeleri</a:t>
          </a:r>
        </a:p>
        <a:p>
          <a:r>
            <a:rPr lang="tr-TR" b="1" dirty="0">
              <a:solidFill>
                <a:schemeClr val="tx1"/>
              </a:solidFill>
            </a:rPr>
            <a:t>130 gösterge</a:t>
          </a:r>
        </a:p>
      </dgm:t>
    </dgm:pt>
    <dgm:pt modelId="{401BE857-A18E-4432-9800-5095417C49C1}" type="sibTrans" cxnId="{085F5C1C-DDE7-4757-BE1B-BF4CEC8D5B18}">
      <dgm:prSet/>
      <dgm:spPr/>
      <dgm:t>
        <a:bodyPr/>
        <a:lstStyle/>
        <a:p>
          <a:endParaRPr lang="tr-TR"/>
        </a:p>
      </dgm:t>
    </dgm:pt>
    <dgm:pt modelId="{7DA9ECDE-0290-4194-B9B5-B8D0E3DE0441}" type="parTrans" cxnId="{085F5C1C-DDE7-4757-BE1B-BF4CEC8D5B18}">
      <dgm:prSet/>
      <dgm:spPr/>
      <dgm:t>
        <a:bodyPr/>
        <a:lstStyle/>
        <a:p>
          <a:endParaRPr lang="tr-TR"/>
        </a:p>
      </dgm:t>
    </dgm:pt>
    <dgm:pt modelId="{7622A76F-3CDF-4B45-A557-D2A2C6F01E20}">
      <dgm:prSet phldrT="[Metin]"/>
      <dgm:spPr/>
      <dgm:t>
        <a:bodyPr/>
        <a:lstStyle/>
        <a:p>
          <a:r>
            <a:rPr lang="tr-TR" dirty="0"/>
            <a:t>Stratejik Plan 2024-2028 Dönemi Göstergeleri</a:t>
          </a:r>
        </a:p>
        <a:p>
          <a:r>
            <a:rPr lang="tr-TR" b="1" dirty="0">
              <a:solidFill>
                <a:schemeClr val="tx1"/>
              </a:solidFill>
            </a:rPr>
            <a:t>52 gösterge</a:t>
          </a:r>
        </a:p>
      </dgm:t>
    </dgm:pt>
    <dgm:pt modelId="{C81811B6-0E25-4334-8315-707EF1719675}" type="parTrans" cxnId="{19A31B6B-5BC4-4E92-8D78-63E64BE4BBCD}">
      <dgm:prSet/>
      <dgm:spPr/>
      <dgm:t>
        <a:bodyPr/>
        <a:lstStyle/>
        <a:p>
          <a:endParaRPr lang="tr-TR"/>
        </a:p>
      </dgm:t>
    </dgm:pt>
    <dgm:pt modelId="{FC0AEF6F-350E-4ABD-B801-8645217861ED}" type="sibTrans" cxnId="{19A31B6B-5BC4-4E92-8D78-63E64BE4BBCD}">
      <dgm:prSet/>
      <dgm:spPr/>
      <dgm:t>
        <a:bodyPr/>
        <a:lstStyle/>
        <a:p>
          <a:endParaRPr lang="tr-TR"/>
        </a:p>
      </dgm:t>
    </dgm:pt>
    <dgm:pt modelId="{974FC107-7BB7-4FC7-AF35-7EE62C830257}">
      <dgm:prSet phldrT="[Metin]"/>
      <dgm:spPr/>
      <dgm:t>
        <a:bodyPr/>
        <a:lstStyle/>
        <a:p>
          <a:r>
            <a:rPr lang="tr-TR" dirty="0"/>
            <a:t>PORTAL BİLGİ SİSTEMİ </a:t>
          </a:r>
        </a:p>
      </dgm:t>
    </dgm:pt>
    <dgm:pt modelId="{431FA007-B621-453A-B6E6-984111CE736B}" type="sibTrans" cxnId="{3A655386-2EA8-410B-B305-D7102F7E8E7A}">
      <dgm:prSet/>
      <dgm:spPr/>
      <dgm:t>
        <a:bodyPr/>
        <a:lstStyle/>
        <a:p>
          <a:endParaRPr lang="tr-TR"/>
        </a:p>
      </dgm:t>
    </dgm:pt>
    <dgm:pt modelId="{92B88C4C-E23D-4BA4-96ED-C2AD78643DBA}" type="parTrans" cxnId="{3A655386-2EA8-410B-B305-D7102F7E8E7A}">
      <dgm:prSet/>
      <dgm:spPr/>
      <dgm:t>
        <a:bodyPr/>
        <a:lstStyle/>
        <a:p>
          <a:endParaRPr lang="tr-TR"/>
        </a:p>
      </dgm:t>
    </dgm:pt>
    <dgm:pt modelId="{C928DEC9-BF3C-4702-98D9-3BDCAB4996EF}" type="pres">
      <dgm:prSet presAssocID="{013A61F1-2BD6-4B4A-9917-280AE35CFA4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A53F41D-2E01-44F1-8CBD-72B4DE36477F}" type="pres">
      <dgm:prSet presAssocID="{974FC107-7BB7-4FC7-AF35-7EE62C830257}" presName="vertOne" presStyleCnt="0"/>
      <dgm:spPr/>
    </dgm:pt>
    <dgm:pt modelId="{5B4D815E-16FB-479D-AB5D-553A555E71D6}" type="pres">
      <dgm:prSet presAssocID="{974FC107-7BB7-4FC7-AF35-7EE62C830257}" presName="txOne" presStyleLbl="node0" presStyleIdx="0" presStyleCnt="1" custLinFactNeighborX="19616" custLinFactNeighborY="-71580">
        <dgm:presLayoutVars>
          <dgm:chPref val="3"/>
        </dgm:presLayoutVars>
      </dgm:prSet>
      <dgm:spPr/>
    </dgm:pt>
    <dgm:pt modelId="{64FE2F26-2909-44D8-B4E6-201432F89CC5}" type="pres">
      <dgm:prSet presAssocID="{974FC107-7BB7-4FC7-AF35-7EE62C830257}" presName="parTransOne" presStyleCnt="0"/>
      <dgm:spPr/>
    </dgm:pt>
    <dgm:pt modelId="{3A4BAA14-32E2-4B21-BFE9-2D010E3BF1AB}" type="pres">
      <dgm:prSet presAssocID="{974FC107-7BB7-4FC7-AF35-7EE62C830257}" presName="horzOne" presStyleCnt="0"/>
      <dgm:spPr/>
    </dgm:pt>
    <dgm:pt modelId="{FD30947C-8E12-4795-9996-02C0F3700D3E}" type="pres">
      <dgm:prSet presAssocID="{0D3CF634-C242-45C6-8B75-4280B62DDDA0}" presName="vertTwo" presStyleCnt="0"/>
      <dgm:spPr/>
    </dgm:pt>
    <dgm:pt modelId="{5EA92E85-B0DF-42CB-BF40-2B73DA65752A}" type="pres">
      <dgm:prSet presAssocID="{0D3CF634-C242-45C6-8B75-4280B62DDDA0}" presName="txTwo" presStyleLbl="node2" presStyleIdx="0" presStyleCnt="3">
        <dgm:presLayoutVars>
          <dgm:chPref val="3"/>
        </dgm:presLayoutVars>
      </dgm:prSet>
      <dgm:spPr/>
    </dgm:pt>
    <dgm:pt modelId="{7123685C-F63D-4D84-9DB3-1F77F3F47BAA}" type="pres">
      <dgm:prSet presAssocID="{0D3CF634-C242-45C6-8B75-4280B62DDDA0}" presName="horzTwo" presStyleCnt="0"/>
      <dgm:spPr/>
    </dgm:pt>
    <dgm:pt modelId="{10F7DC42-6649-4CE0-A5BB-25D4AEA9554D}" type="pres">
      <dgm:prSet presAssocID="{401BE857-A18E-4432-9800-5095417C49C1}" presName="sibSpaceTwo" presStyleCnt="0"/>
      <dgm:spPr/>
    </dgm:pt>
    <dgm:pt modelId="{F523378F-5343-4CD8-ABF5-B9BE671507A8}" type="pres">
      <dgm:prSet presAssocID="{7622A76F-3CDF-4B45-A557-D2A2C6F01E20}" presName="vertTwo" presStyleCnt="0"/>
      <dgm:spPr/>
    </dgm:pt>
    <dgm:pt modelId="{68B0F95A-E43C-41AB-A772-2C1C304E8515}" type="pres">
      <dgm:prSet presAssocID="{7622A76F-3CDF-4B45-A557-D2A2C6F01E20}" presName="txTwo" presStyleLbl="node2" presStyleIdx="1" presStyleCnt="3">
        <dgm:presLayoutVars>
          <dgm:chPref val="3"/>
        </dgm:presLayoutVars>
      </dgm:prSet>
      <dgm:spPr/>
    </dgm:pt>
    <dgm:pt modelId="{EAFD1F5E-823D-40E8-8116-821C28AE0FB0}" type="pres">
      <dgm:prSet presAssocID="{7622A76F-3CDF-4B45-A557-D2A2C6F01E20}" presName="horzTwo" presStyleCnt="0"/>
      <dgm:spPr/>
    </dgm:pt>
    <dgm:pt modelId="{44CB6FEF-20AF-4788-8558-B239F0484997}" type="pres">
      <dgm:prSet presAssocID="{FC0AEF6F-350E-4ABD-B801-8645217861ED}" presName="sibSpaceTwo" presStyleCnt="0"/>
      <dgm:spPr/>
    </dgm:pt>
    <dgm:pt modelId="{9DBDFA6A-B045-4577-A6B4-89A44137515B}" type="pres">
      <dgm:prSet presAssocID="{C98A493C-F2BF-4B30-9F3B-E517A7D6C06D}" presName="vertTwo" presStyleCnt="0"/>
      <dgm:spPr/>
    </dgm:pt>
    <dgm:pt modelId="{10A0A24E-7C9D-4671-8E96-EF45D44AF2EC}" type="pres">
      <dgm:prSet presAssocID="{C98A493C-F2BF-4B30-9F3B-E517A7D6C06D}" presName="txTwo" presStyleLbl="node2" presStyleIdx="2" presStyleCnt="3">
        <dgm:presLayoutVars>
          <dgm:chPref val="3"/>
        </dgm:presLayoutVars>
      </dgm:prSet>
      <dgm:spPr/>
    </dgm:pt>
    <dgm:pt modelId="{6162CAA6-7955-477C-A38B-5052C51B7974}" type="pres">
      <dgm:prSet presAssocID="{C98A493C-F2BF-4B30-9F3B-E517A7D6C06D}" presName="horzTwo" presStyleCnt="0"/>
      <dgm:spPr/>
    </dgm:pt>
  </dgm:ptLst>
  <dgm:cxnLst>
    <dgm:cxn modelId="{5318C605-6C3A-42B0-975A-FA1F99200687}" type="presOf" srcId="{C98A493C-F2BF-4B30-9F3B-E517A7D6C06D}" destId="{10A0A24E-7C9D-4671-8E96-EF45D44AF2EC}" srcOrd="0" destOrd="0" presId="urn:microsoft.com/office/officeart/2005/8/layout/hierarchy4"/>
    <dgm:cxn modelId="{B33D2E1B-AA38-4EF9-AD7D-9B38FA3DE4C8}" srcId="{974FC107-7BB7-4FC7-AF35-7EE62C830257}" destId="{C98A493C-F2BF-4B30-9F3B-E517A7D6C06D}" srcOrd="2" destOrd="0" parTransId="{2DCB2FF0-5A97-4314-8EDD-7B086B2391D9}" sibTransId="{8D23895A-2ACB-40CA-8F36-5077189EC421}"/>
    <dgm:cxn modelId="{085F5C1C-DDE7-4757-BE1B-BF4CEC8D5B18}" srcId="{974FC107-7BB7-4FC7-AF35-7EE62C830257}" destId="{0D3CF634-C242-45C6-8B75-4280B62DDDA0}" srcOrd="0" destOrd="0" parTransId="{7DA9ECDE-0290-4194-B9B5-B8D0E3DE0441}" sibTransId="{401BE857-A18E-4432-9800-5095417C49C1}"/>
    <dgm:cxn modelId="{8EEDB264-A2C7-49B5-8E51-C787B722832A}" type="presOf" srcId="{0D3CF634-C242-45C6-8B75-4280B62DDDA0}" destId="{5EA92E85-B0DF-42CB-BF40-2B73DA65752A}" srcOrd="0" destOrd="0" presId="urn:microsoft.com/office/officeart/2005/8/layout/hierarchy4"/>
    <dgm:cxn modelId="{19A31B6B-5BC4-4E92-8D78-63E64BE4BBCD}" srcId="{974FC107-7BB7-4FC7-AF35-7EE62C830257}" destId="{7622A76F-3CDF-4B45-A557-D2A2C6F01E20}" srcOrd="1" destOrd="0" parTransId="{C81811B6-0E25-4334-8315-707EF1719675}" sibTransId="{FC0AEF6F-350E-4ABD-B801-8645217861ED}"/>
    <dgm:cxn modelId="{3A655386-2EA8-410B-B305-D7102F7E8E7A}" srcId="{013A61F1-2BD6-4B4A-9917-280AE35CFA4C}" destId="{974FC107-7BB7-4FC7-AF35-7EE62C830257}" srcOrd="0" destOrd="0" parTransId="{92B88C4C-E23D-4BA4-96ED-C2AD78643DBA}" sibTransId="{431FA007-B621-453A-B6E6-984111CE736B}"/>
    <dgm:cxn modelId="{72276AC5-82FE-400C-8F6A-9639540BE6AF}" type="presOf" srcId="{974FC107-7BB7-4FC7-AF35-7EE62C830257}" destId="{5B4D815E-16FB-479D-AB5D-553A555E71D6}" srcOrd="0" destOrd="0" presId="urn:microsoft.com/office/officeart/2005/8/layout/hierarchy4"/>
    <dgm:cxn modelId="{2D42E3CF-96A2-4E44-B430-31537F019C2A}" type="presOf" srcId="{7622A76F-3CDF-4B45-A557-D2A2C6F01E20}" destId="{68B0F95A-E43C-41AB-A772-2C1C304E8515}" srcOrd="0" destOrd="0" presId="urn:microsoft.com/office/officeart/2005/8/layout/hierarchy4"/>
    <dgm:cxn modelId="{B08F1BF1-3D03-4EC0-BBDF-0D1E2835F0EF}" type="presOf" srcId="{013A61F1-2BD6-4B4A-9917-280AE35CFA4C}" destId="{C928DEC9-BF3C-4702-98D9-3BDCAB4996EF}" srcOrd="0" destOrd="0" presId="urn:microsoft.com/office/officeart/2005/8/layout/hierarchy4"/>
    <dgm:cxn modelId="{8547F25F-33D8-41F6-AC0D-833995991521}" type="presParOf" srcId="{C928DEC9-BF3C-4702-98D9-3BDCAB4996EF}" destId="{3A53F41D-2E01-44F1-8CBD-72B4DE36477F}" srcOrd="0" destOrd="0" presId="urn:microsoft.com/office/officeart/2005/8/layout/hierarchy4"/>
    <dgm:cxn modelId="{6FD1910F-7738-4EDD-9310-E5C2B4E511BA}" type="presParOf" srcId="{3A53F41D-2E01-44F1-8CBD-72B4DE36477F}" destId="{5B4D815E-16FB-479D-AB5D-553A555E71D6}" srcOrd="0" destOrd="0" presId="urn:microsoft.com/office/officeart/2005/8/layout/hierarchy4"/>
    <dgm:cxn modelId="{33D6EBE8-C05B-4AE5-B70C-AEDBE1F01687}" type="presParOf" srcId="{3A53F41D-2E01-44F1-8CBD-72B4DE36477F}" destId="{64FE2F26-2909-44D8-B4E6-201432F89CC5}" srcOrd="1" destOrd="0" presId="urn:microsoft.com/office/officeart/2005/8/layout/hierarchy4"/>
    <dgm:cxn modelId="{73A73B2D-97A4-4363-BDB9-0729FB659629}" type="presParOf" srcId="{3A53F41D-2E01-44F1-8CBD-72B4DE36477F}" destId="{3A4BAA14-32E2-4B21-BFE9-2D010E3BF1AB}" srcOrd="2" destOrd="0" presId="urn:microsoft.com/office/officeart/2005/8/layout/hierarchy4"/>
    <dgm:cxn modelId="{16C7B259-EC86-4AB7-8518-886AD8F4F9B4}" type="presParOf" srcId="{3A4BAA14-32E2-4B21-BFE9-2D010E3BF1AB}" destId="{FD30947C-8E12-4795-9996-02C0F3700D3E}" srcOrd="0" destOrd="0" presId="urn:microsoft.com/office/officeart/2005/8/layout/hierarchy4"/>
    <dgm:cxn modelId="{EA131025-4EDB-4F4E-8149-E625C40A8A77}" type="presParOf" srcId="{FD30947C-8E12-4795-9996-02C0F3700D3E}" destId="{5EA92E85-B0DF-42CB-BF40-2B73DA65752A}" srcOrd="0" destOrd="0" presId="urn:microsoft.com/office/officeart/2005/8/layout/hierarchy4"/>
    <dgm:cxn modelId="{78F077A6-80CD-47CB-A24E-5C0762C0B6AD}" type="presParOf" srcId="{FD30947C-8E12-4795-9996-02C0F3700D3E}" destId="{7123685C-F63D-4D84-9DB3-1F77F3F47BAA}" srcOrd="1" destOrd="0" presId="urn:microsoft.com/office/officeart/2005/8/layout/hierarchy4"/>
    <dgm:cxn modelId="{3AD71628-FA49-47F3-A765-2EB532502007}" type="presParOf" srcId="{3A4BAA14-32E2-4B21-BFE9-2D010E3BF1AB}" destId="{10F7DC42-6649-4CE0-A5BB-25D4AEA9554D}" srcOrd="1" destOrd="0" presId="urn:microsoft.com/office/officeart/2005/8/layout/hierarchy4"/>
    <dgm:cxn modelId="{466A4D10-2D2F-4CCC-B750-7DD9BDBEE640}" type="presParOf" srcId="{3A4BAA14-32E2-4B21-BFE9-2D010E3BF1AB}" destId="{F523378F-5343-4CD8-ABF5-B9BE671507A8}" srcOrd="2" destOrd="0" presId="urn:microsoft.com/office/officeart/2005/8/layout/hierarchy4"/>
    <dgm:cxn modelId="{8A3275E5-9492-461A-97E2-E50B0CBD9B0F}" type="presParOf" srcId="{F523378F-5343-4CD8-ABF5-B9BE671507A8}" destId="{68B0F95A-E43C-41AB-A772-2C1C304E8515}" srcOrd="0" destOrd="0" presId="urn:microsoft.com/office/officeart/2005/8/layout/hierarchy4"/>
    <dgm:cxn modelId="{66B5041B-2307-45C4-92E7-EAB8E3DEA19F}" type="presParOf" srcId="{F523378F-5343-4CD8-ABF5-B9BE671507A8}" destId="{EAFD1F5E-823D-40E8-8116-821C28AE0FB0}" srcOrd="1" destOrd="0" presId="urn:microsoft.com/office/officeart/2005/8/layout/hierarchy4"/>
    <dgm:cxn modelId="{D6250F2D-5EF3-4F57-9DC1-723F9E8AA29D}" type="presParOf" srcId="{3A4BAA14-32E2-4B21-BFE9-2D010E3BF1AB}" destId="{44CB6FEF-20AF-4788-8558-B239F0484997}" srcOrd="3" destOrd="0" presId="urn:microsoft.com/office/officeart/2005/8/layout/hierarchy4"/>
    <dgm:cxn modelId="{A87642FD-1778-455B-A0BB-476EA91C3640}" type="presParOf" srcId="{3A4BAA14-32E2-4B21-BFE9-2D010E3BF1AB}" destId="{9DBDFA6A-B045-4577-A6B4-89A44137515B}" srcOrd="4" destOrd="0" presId="urn:microsoft.com/office/officeart/2005/8/layout/hierarchy4"/>
    <dgm:cxn modelId="{EE1CC54F-E703-4572-AA54-21AAA60B8301}" type="presParOf" srcId="{9DBDFA6A-B045-4577-A6B4-89A44137515B}" destId="{10A0A24E-7C9D-4671-8E96-EF45D44AF2EC}" srcOrd="0" destOrd="0" presId="urn:microsoft.com/office/officeart/2005/8/layout/hierarchy4"/>
    <dgm:cxn modelId="{36CD6A1F-8185-4480-B831-74466F2433BB}" type="presParOf" srcId="{9DBDFA6A-B045-4577-A6B4-89A44137515B}" destId="{6162CAA6-7955-477C-A38B-5052C51B797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09C60B-E074-4FC4-9A93-84806EF128BC}" type="doc">
      <dgm:prSet loTypeId="urn:microsoft.com/office/officeart/2005/8/layout/lProcess3" loCatId="process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A2111AA6-1BB5-47E2-8D94-798BA2EED9F0}">
      <dgm:prSet phldrT="[Metin]" custT="1"/>
      <dgm:spPr/>
      <dgm:t>
        <a:bodyPr/>
        <a:lstStyle/>
        <a:p>
          <a:r>
            <a:rPr lang="tr-TR" sz="4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12 </a:t>
          </a:r>
        </a:p>
        <a:p>
          <a:r>
            <a:rPr lang="tr-TR" sz="4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Stratejik Hedef </a:t>
          </a:r>
        </a:p>
      </dgm:t>
    </dgm:pt>
    <dgm:pt modelId="{2C6EA771-3FA8-4990-A78A-5012F1EE51F1}" type="parTrans" cxnId="{348F2B85-91EF-49C2-9946-581A1B47BEE9}">
      <dgm:prSet/>
      <dgm:spPr/>
      <dgm:t>
        <a:bodyPr/>
        <a:lstStyle/>
        <a:p>
          <a:endParaRPr lang="tr-TR" sz="4000" b="0" cap="none" spc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813A76F-67DB-49F6-952D-A2BF85CE96F2}" type="sibTrans" cxnId="{348F2B85-91EF-49C2-9946-581A1B47BEE9}">
      <dgm:prSet/>
      <dgm:spPr/>
      <dgm:t>
        <a:bodyPr/>
        <a:lstStyle/>
        <a:p>
          <a:endParaRPr lang="tr-TR" sz="4000" b="0" cap="none" spc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678E426-D620-464D-86DD-0AF76F3280D9}">
      <dgm:prSet phldrT="[Metin]" custT="1"/>
      <dgm:spPr/>
      <dgm:t>
        <a:bodyPr/>
        <a:lstStyle/>
        <a:p>
          <a:r>
            <a:rPr lang="tr-TR" sz="4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52 Performans Göstergesi</a:t>
          </a:r>
        </a:p>
      </dgm:t>
    </dgm:pt>
    <dgm:pt modelId="{0AED35C6-4C91-4B16-A102-A32241E05174}" type="parTrans" cxnId="{0559138B-5A62-4275-8815-849B490DC07E}">
      <dgm:prSet/>
      <dgm:spPr/>
      <dgm:t>
        <a:bodyPr/>
        <a:lstStyle/>
        <a:p>
          <a:endParaRPr lang="tr-TR" sz="4000" b="0" cap="none" spc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1D31C67-0A0A-42DB-9B91-E1063BAAD29C}" type="sibTrans" cxnId="{0559138B-5A62-4275-8815-849B490DC07E}">
      <dgm:prSet/>
      <dgm:spPr/>
      <dgm:t>
        <a:bodyPr/>
        <a:lstStyle/>
        <a:p>
          <a:endParaRPr lang="tr-TR" sz="4000" b="0" cap="none" spc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9A2634A-3FAE-4CED-839A-C45CF9D2432E}">
      <dgm:prSet phldrT="[Metin]" custT="1"/>
      <dgm:spPr/>
      <dgm:t>
        <a:bodyPr/>
        <a:lstStyle/>
        <a:p>
          <a:r>
            <a:rPr lang="tr-TR" sz="4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4 </a:t>
          </a:r>
        </a:p>
        <a:p>
          <a:r>
            <a:rPr lang="tr-TR" sz="4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Amaç</a:t>
          </a:r>
        </a:p>
      </dgm:t>
    </dgm:pt>
    <dgm:pt modelId="{40491F29-F3DE-4711-8FC9-4373836E8970}" type="parTrans" cxnId="{438426AC-5897-44CB-B8D2-38CC38E1E2D0}">
      <dgm:prSet/>
      <dgm:spPr/>
      <dgm:t>
        <a:bodyPr/>
        <a:lstStyle/>
        <a:p>
          <a:endParaRPr lang="tr-TR"/>
        </a:p>
      </dgm:t>
    </dgm:pt>
    <dgm:pt modelId="{91B5E195-4E71-49E8-A047-42735971F8E2}" type="sibTrans" cxnId="{438426AC-5897-44CB-B8D2-38CC38E1E2D0}">
      <dgm:prSet/>
      <dgm:spPr/>
      <dgm:t>
        <a:bodyPr/>
        <a:lstStyle/>
        <a:p>
          <a:endParaRPr lang="tr-TR"/>
        </a:p>
      </dgm:t>
    </dgm:pt>
    <dgm:pt modelId="{42DAC31B-EEA8-4E6F-B43E-562A6FD287D9}" type="pres">
      <dgm:prSet presAssocID="{E109C60B-E074-4FC4-9A93-84806EF128B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A6CAD97B-575D-40B0-906E-6AEB7979885C}" type="pres">
      <dgm:prSet presAssocID="{29A2634A-3FAE-4CED-839A-C45CF9D2432E}" presName="horFlow" presStyleCnt="0"/>
      <dgm:spPr/>
    </dgm:pt>
    <dgm:pt modelId="{FC59F609-6E48-4642-AAD9-7F95FAA71EEF}" type="pres">
      <dgm:prSet presAssocID="{29A2634A-3FAE-4CED-839A-C45CF9D2432E}" presName="bigChev" presStyleLbl="node1" presStyleIdx="0" presStyleCnt="3" custScaleX="892766" custScaleY="672749"/>
      <dgm:spPr/>
    </dgm:pt>
    <dgm:pt modelId="{58E31DF8-F10B-450F-B7C3-2B584D6C1852}" type="pres">
      <dgm:prSet presAssocID="{29A2634A-3FAE-4CED-839A-C45CF9D2432E}" presName="vSp" presStyleCnt="0"/>
      <dgm:spPr/>
    </dgm:pt>
    <dgm:pt modelId="{51D1A009-8E02-4FD6-BC08-701C95511EF7}" type="pres">
      <dgm:prSet presAssocID="{A2111AA6-1BB5-47E2-8D94-798BA2EED9F0}" presName="horFlow" presStyleCnt="0"/>
      <dgm:spPr/>
    </dgm:pt>
    <dgm:pt modelId="{3EC38756-7265-4FAB-8977-EFE148D4CDC5}" type="pres">
      <dgm:prSet presAssocID="{A2111AA6-1BB5-47E2-8D94-798BA2EED9F0}" presName="bigChev" presStyleLbl="node1" presStyleIdx="1" presStyleCnt="3" custScaleX="892766" custScaleY="672749"/>
      <dgm:spPr/>
    </dgm:pt>
    <dgm:pt modelId="{B83D4C4F-8C88-4C7B-A3F8-7A74E552BCD2}" type="pres">
      <dgm:prSet presAssocID="{A2111AA6-1BB5-47E2-8D94-798BA2EED9F0}" presName="vSp" presStyleCnt="0"/>
      <dgm:spPr/>
    </dgm:pt>
    <dgm:pt modelId="{F2401030-F921-4144-AFE0-02884EA594FB}" type="pres">
      <dgm:prSet presAssocID="{6678E426-D620-464D-86DD-0AF76F3280D9}" presName="horFlow" presStyleCnt="0"/>
      <dgm:spPr/>
    </dgm:pt>
    <dgm:pt modelId="{FDF0294E-FC71-4291-B71D-E48056DC4907}" type="pres">
      <dgm:prSet presAssocID="{6678E426-D620-464D-86DD-0AF76F3280D9}" presName="bigChev" presStyleLbl="node1" presStyleIdx="2" presStyleCnt="3" custScaleX="892766" custScaleY="672749"/>
      <dgm:spPr/>
    </dgm:pt>
  </dgm:ptLst>
  <dgm:cxnLst>
    <dgm:cxn modelId="{EEA45524-9A45-4318-952A-DC4DD2359231}" type="presOf" srcId="{A2111AA6-1BB5-47E2-8D94-798BA2EED9F0}" destId="{3EC38756-7265-4FAB-8977-EFE148D4CDC5}" srcOrd="0" destOrd="0" presId="urn:microsoft.com/office/officeart/2005/8/layout/lProcess3"/>
    <dgm:cxn modelId="{348F2B85-91EF-49C2-9946-581A1B47BEE9}" srcId="{E109C60B-E074-4FC4-9A93-84806EF128BC}" destId="{A2111AA6-1BB5-47E2-8D94-798BA2EED9F0}" srcOrd="1" destOrd="0" parTransId="{2C6EA771-3FA8-4990-A78A-5012F1EE51F1}" sibTransId="{6813A76F-67DB-49F6-952D-A2BF85CE96F2}"/>
    <dgm:cxn modelId="{0559138B-5A62-4275-8815-849B490DC07E}" srcId="{E109C60B-E074-4FC4-9A93-84806EF128BC}" destId="{6678E426-D620-464D-86DD-0AF76F3280D9}" srcOrd="2" destOrd="0" parTransId="{0AED35C6-4C91-4B16-A102-A32241E05174}" sibTransId="{F1D31C67-0A0A-42DB-9B91-E1063BAAD29C}"/>
    <dgm:cxn modelId="{438426AC-5897-44CB-B8D2-38CC38E1E2D0}" srcId="{E109C60B-E074-4FC4-9A93-84806EF128BC}" destId="{29A2634A-3FAE-4CED-839A-C45CF9D2432E}" srcOrd="0" destOrd="0" parTransId="{40491F29-F3DE-4711-8FC9-4373836E8970}" sibTransId="{91B5E195-4E71-49E8-A047-42735971F8E2}"/>
    <dgm:cxn modelId="{EC36B4C5-617C-45F9-B1DC-FEF3C456A118}" type="presOf" srcId="{E109C60B-E074-4FC4-9A93-84806EF128BC}" destId="{42DAC31B-EEA8-4E6F-B43E-562A6FD287D9}" srcOrd="0" destOrd="0" presId="urn:microsoft.com/office/officeart/2005/8/layout/lProcess3"/>
    <dgm:cxn modelId="{5E2C06CD-17D2-4964-8DAC-CA03EB8EB3E7}" type="presOf" srcId="{29A2634A-3FAE-4CED-839A-C45CF9D2432E}" destId="{FC59F609-6E48-4642-AAD9-7F95FAA71EEF}" srcOrd="0" destOrd="0" presId="urn:microsoft.com/office/officeart/2005/8/layout/lProcess3"/>
    <dgm:cxn modelId="{EF18BEE7-5DF5-4F13-850E-298E13074BD9}" type="presOf" srcId="{6678E426-D620-464D-86DD-0AF76F3280D9}" destId="{FDF0294E-FC71-4291-B71D-E48056DC4907}" srcOrd="0" destOrd="0" presId="urn:microsoft.com/office/officeart/2005/8/layout/lProcess3"/>
    <dgm:cxn modelId="{85260B57-D715-476E-AB52-032BC67081A5}" type="presParOf" srcId="{42DAC31B-EEA8-4E6F-B43E-562A6FD287D9}" destId="{A6CAD97B-575D-40B0-906E-6AEB7979885C}" srcOrd="0" destOrd="0" presId="urn:microsoft.com/office/officeart/2005/8/layout/lProcess3"/>
    <dgm:cxn modelId="{ACBCE240-E366-40A1-92D9-1D5BD733115E}" type="presParOf" srcId="{A6CAD97B-575D-40B0-906E-6AEB7979885C}" destId="{FC59F609-6E48-4642-AAD9-7F95FAA71EEF}" srcOrd="0" destOrd="0" presId="urn:microsoft.com/office/officeart/2005/8/layout/lProcess3"/>
    <dgm:cxn modelId="{C21220F4-0EB0-4E67-B373-E30EDB93C8DD}" type="presParOf" srcId="{42DAC31B-EEA8-4E6F-B43E-562A6FD287D9}" destId="{58E31DF8-F10B-450F-B7C3-2B584D6C1852}" srcOrd="1" destOrd="0" presId="urn:microsoft.com/office/officeart/2005/8/layout/lProcess3"/>
    <dgm:cxn modelId="{6E6EC83D-E4CD-4C00-901B-8C2C38CE10D8}" type="presParOf" srcId="{42DAC31B-EEA8-4E6F-B43E-562A6FD287D9}" destId="{51D1A009-8E02-4FD6-BC08-701C95511EF7}" srcOrd="2" destOrd="0" presId="urn:microsoft.com/office/officeart/2005/8/layout/lProcess3"/>
    <dgm:cxn modelId="{096575CE-3F72-42C8-BBB0-145DCD76B756}" type="presParOf" srcId="{51D1A009-8E02-4FD6-BC08-701C95511EF7}" destId="{3EC38756-7265-4FAB-8977-EFE148D4CDC5}" srcOrd="0" destOrd="0" presId="urn:microsoft.com/office/officeart/2005/8/layout/lProcess3"/>
    <dgm:cxn modelId="{99F9CF83-4FDD-48BB-89F7-49D22AE40C28}" type="presParOf" srcId="{42DAC31B-EEA8-4E6F-B43E-562A6FD287D9}" destId="{B83D4C4F-8C88-4C7B-A3F8-7A74E552BCD2}" srcOrd="3" destOrd="0" presId="urn:microsoft.com/office/officeart/2005/8/layout/lProcess3"/>
    <dgm:cxn modelId="{0BFE82FE-B2B0-4D97-8C85-EAB8B52EBE79}" type="presParOf" srcId="{42DAC31B-EEA8-4E6F-B43E-562A6FD287D9}" destId="{F2401030-F921-4144-AFE0-02884EA594FB}" srcOrd="4" destOrd="0" presId="urn:microsoft.com/office/officeart/2005/8/layout/lProcess3"/>
    <dgm:cxn modelId="{7DDF6DB7-B41D-49A5-9858-3A0466C14BC1}" type="presParOf" srcId="{F2401030-F921-4144-AFE0-02884EA594FB}" destId="{FDF0294E-FC71-4291-B71D-E48056DC4907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3822D45-AA94-44D2-9014-EDF97BE4CF76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50AE275F-8384-406C-BC99-77010D469C60}">
      <dgm:prSet phldrT="[Metin]"/>
      <dgm:spPr/>
      <dgm:t>
        <a:bodyPr/>
        <a:lstStyle/>
        <a:p>
          <a:r>
            <a:rPr lang="tr-TR" dirty="0"/>
            <a:t>FORMATI BELLİ GÖSTERGELER</a:t>
          </a:r>
        </a:p>
        <a:p>
          <a:r>
            <a:rPr lang="tr-TR" dirty="0"/>
            <a:t>(EXCEL DOSYASI İLE TALEP EDİLENLER)</a:t>
          </a:r>
        </a:p>
        <a:p>
          <a:r>
            <a:rPr lang="tr-TR" dirty="0"/>
            <a:t>1. YÖKAK GÖSTERGELERİNE  AİT EXCEL</a:t>
          </a:r>
        </a:p>
        <a:p>
          <a:r>
            <a:rPr lang="tr-TR" dirty="0"/>
            <a:t>2. STRATEJİK PLAN GÖSTERGELERİNE AİT EXCEL</a:t>
          </a:r>
        </a:p>
        <a:p>
          <a:r>
            <a:rPr lang="tr-TR" dirty="0"/>
            <a:t>3. KALİTE ALT KOMİSYON BAŞKANLIKLARI TARAFINDAN TALEP EDİLEN GÖSTERGELERE AİT EXCEL</a:t>
          </a:r>
        </a:p>
      </dgm:t>
    </dgm:pt>
    <dgm:pt modelId="{5ADB2224-7AFF-4480-82D9-D0D33BEBCFAB}" type="parTrans" cxnId="{75AD0CFD-CE82-4949-BAFB-5D5228A9F758}">
      <dgm:prSet/>
      <dgm:spPr/>
      <dgm:t>
        <a:bodyPr/>
        <a:lstStyle/>
        <a:p>
          <a:endParaRPr lang="tr-TR"/>
        </a:p>
      </dgm:t>
    </dgm:pt>
    <dgm:pt modelId="{D918D77E-096E-478D-9DC3-BE348B0A99B8}" type="sibTrans" cxnId="{75AD0CFD-CE82-4949-BAFB-5D5228A9F758}">
      <dgm:prSet/>
      <dgm:spPr/>
      <dgm:t>
        <a:bodyPr/>
        <a:lstStyle/>
        <a:p>
          <a:endParaRPr lang="tr-TR"/>
        </a:p>
      </dgm:t>
    </dgm:pt>
    <dgm:pt modelId="{56A39507-D6E3-4AF4-BABA-035F6CD3912E}">
      <dgm:prSet phldrT="[Metin]"/>
      <dgm:spPr/>
      <dgm:t>
        <a:bodyPr/>
        <a:lstStyle/>
        <a:p>
          <a:endParaRPr lang="tr-TR" dirty="0"/>
        </a:p>
        <a:p>
          <a:r>
            <a:rPr lang="tr-TR" dirty="0"/>
            <a:t>LİSTE KANITLARI</a:t>
          </a:r>
        </a:p>
        <a:p>
          <a:r>
            <a:rPr lang="tr-TR" dirty="0"/>
            <a:t>FORMATI BELLİ OLMAYAN KANIT DOSYALARI</a:t>
          </a:r>
        </a:p>
        <a:p>
          <a:r>
            <a:rPr lang="tr-TR" dirty="0"/>
            <a:t>(JPG,EXCEL,WORD,VB.)</a:t>
          </a:r>
        </a:p>
        <a:p>
          <a:r>
            <a:rPr lang="tr-TR" dirty="0"/>
            <a:t>İSTENİLEN BİLGİLER STANDART DEĞİLDİR.</a:t>
          </a:r>
        </a:p>
        <a:p>
          <a:endParaRPr lang="tr-TR" b="1" dirty="0">
            <a:solidFill>
              <a:srgbClr val="FF0000"/>
            </a:solidFill>
          </a:endParaRPr>
        </a:p>
      </dgm:t>
    </dgm:pt>
    <dgm:pt modelId="{0AEDCC3D-8328-4D8E-A61B-636F12617CC8}" type="parTrans" cxnId="{F799A520-51F0-41D9-A8D9-FA663E80E01F}">
      <dgm:prSet/>
      <dgm:spPr/>
      <dgm:t>
        <a:bodyPr/>
        <a:lstStyle/>
        <a:p>
          <a:endParaRPr lang="tr-TR"/>
        </a:p>
      </dgm:t>
    </dgm:pt>
    <dgm:pt modelId="{6EF4A384-B3F8-4A24-B202-501EE4EADA7F}" type="sibTrans" cxnId="{F799A520-51F0-41D9-A8D9-FA663E80E01F}">
      <dgm:prSet/>
      <dgm:spPr/>
      <dgm:t>
        <a:bodyPr/>
        <a:lstStyle/>
        <a:p>
          <a:endParaRPr lang="tr-TR"/>
        </a:p>
      </dgm:t>
    </dgm:pt>
    <dgm:pt modelId="{179B9CA6-258B-4DFF-A6F4-62CF0EFF67F8}">
      <dgm:prSet phldrT="[Metin]"/>
      <dgm:spPr/>
      <dgm:t>
        <a:bodyPr/>
        <a:lstStyle/>
        <a:p>
          <a:endParaRPr lang="tr-TR" dirty="0"/>
        </a:p>
        <a:p>
          <a:r>
            <a:rPr lang="tr-TR" dirty="0"/>
            <a:t>HERHANGİ BİR KANIT DOSYASI İSTENMEYEN</a:t>
          </a:r>
        </a:p>
        <a:p>
          <a:r>
            <a:rPr lang="tr-TR" dirty="0"/>
            <a:t>SADECE SAYISAL DEĞERİN GİRİLECEĞİ GÖSTERGELER</a:t>
          </a:r>
        </a:p>
      </dgm:t>
    </dgm:pt>
    <dgm:pt modelId="{7840A68A-13CB-4B10-8E55-4003491041DC}" type="parTrans" cxnId="{70D5BA47-B294-44F6-974F-10B951D65284}">
      <dgm:prSet/>
      <dgm:spPr/>
      <dgm:t>
        <a:bodyPr/>
        <a:lstStyle/>
        <a:p>
          <a:endParaRPr lang="tr-TR"/>
        </a:p>
      </dgm:t>
    </dgm:pt>
    <dgm:pt modelId="{D573AC98-65C9-4B87-AFF3-22053C3EFCFA}" type="sibTrans" cxnId="{70D5BA47-B294-44F6-974F-10B951D65284}">
      <dgm:prSet/>
      <dgm:spPr/>
      <dgm:t>
        <a:bodyPr/>
        <a:lstStyle/>
        <a:p>
          <a:endParaRPr lang="tr-TR"/>
        </a:p>
      </dgm:t>
    </dgm:pt>
    <dgm:pt modelId="{028E394E-EBD8-47D1-83A0-75808C3EFA59}" type="pres">
      <dgm:prSet presAssocID="{A3822D45-AA94-44D2-9014-EDF97BE4CF76}" presName="Name0" presStyleCnt="0">
        <dgm:presLayoutVars>
          <dgm:dir/>
          <dgm:resizeHandles val="exact"/>
        </dgm:presLayoutVars>
      </dgm:prSet>
      <dgm:spPr/>
    </dgm:pt>
    <dgm:pt modelId="{D2E93BF6-8EE1-4923-8C2C-AEFE6507E59B}" type="pres">
      <dgm:prSet presAssocID="{A3822D45-AA94-44D2-9014-EDF97BE4CF76}" presName="bkgdShp" presStyleLbl="alignAccFollowNode1" presStyleIdx="0" presStyleCnt="1"/>
      <dgm:spPr/>
    </dgm:pt>
    <dgm:pt modelId="{BEE0E74F-9DD7-4A48-BE3D-F1147990915F}" type="pres">
      <dgm:prSet presAssocID="{A3822D45-AA94-44D2-9014-EDF97BE4CF76}" presName="linComp" presStyleCnt="0"/>
      <dgm:spPr/>
    </dgm:pt>
    <dgm:pt modelId="{46988347-9D81-4567-950B-8638EA938CF3}" type="pres">
      <dgm:prSet presAssocID="{50AE275F-8384-406C-BC99-77010D469C60}" presName="compNode" presStyleCnt="0"/>
      <dgm:spPr/>
    </dgm:pt>
    <dgm:pt modelId="{DBF5D2B0-00C8-4F8A-87D9-F281023A8BB9}" type="pres">
      <dgm:prSet presAssocID="{50AE275F-8384-406C-BC99-77010D469C60}" presName="node" presStyleLbl="node1" presStyleIdx="0" presStyleCnt="3">
        <dgm:presLayoutVars>
          <dgm:bulletEnabled val="1"/>
        </dgm:presLayoutVars>
      </dgm:prSet>
      <dgm:spPr/>
    </dgm:pt>
    <dgm:pt modelId="{6A932F98-521B-4A2D-BCD3-517810E4A64F}" type="pres">
      <dgm:prSet presAssocID="{50AE275F-8384-406C-BC99-77010D469C60}" presName="invisiNode" presStyleLbl="node1" presStyleIdx="0" presStyleCnt="3"/>
      <dgm:spPr/>
    </dgm:pt>
    <dgm:pt modelId="{300F4CCA-9597-4B03-AD89-CB2B475C25F3}" type="pres">
      <dgm:prSet presAssocID="{50AE275F-8384-406C-BC99-77010D469C60}" presName="imagNode" presStyleLbl="fgImgPlace1" presStyleIdx="0" presStyleCnt="3" custScaleX="103828" custScaleY="105793"/>
      <dgm:spPr/>
    </dgm:pt>
    <dgm:pt modelId="{602C5ED0-A0F2-41CE-8EF8-7FCDEAA16FE9}" type="pres">
      <dgm:prSet presAssocID="{D918D77E-096E-478D-9DC3-BE348B0A99B8}" presName="sibTrans" presStyleLbl="sibTrans2D1" presStyleIdx="0" presStyleCnt="0"/>
      <dgm:spPr/>
    </dgm:pt>
    <dgm:pt modelId="{364AB5EF-23DD-4754-B4D3-353B9667B5AB}" type="pres">
      <dgm:prSet presAssocID="{56A39507-D6E3-4AF4-BABA-035F6CD3912E}" presName="compNode" presStyleCnt="0"/>
      <dgm:spPr/>
    </dgm:pt>
    <dgm:pt modelId="{C5A9B679-B2B0-41DC-8640-F6F2EB19BB6D}" type="pres">
      <dgm:prSet presAssocID="{56A39507-D6E3-4AF4-BABA-035F6CD3912E}" presName="node" presStyleLbl="node1" presStyleIdx="1" presStyleCnt="3">
        <dgm:presLayoutVars>
          <dgm:bulletEnabled val="1"/>
        </dgm:presLayoutVars>
      </dgm:prSet>
      <dgm:spPr/>
    </dgm:pt>
    <dgm:pt modelId="{01254351-3225-42DA-83AF-5869EA8BA693}" type="pres">
      <dgm:prSet presAssocID="{56A39507-D6E3-4AF4-BABA-035F6CD3912E}" presName="invisiNode" presStyleLbl="node1" presStyleIdx="1" presStyleCnt="3"/>
      <dgm:spPr/>
    </dgm:pt>
    <dgm:pt modelId="{B870B58C-ECCD-4CD8-810F-31800A23741D}" type="pres">
      <dgm:prSet presAssocID="{56A39507-D6E3-4AF4-BABA-035F6CD3912E}" presName="imagNode" presStyleLbl="fgImgPlace1" presStyleIdx="1" presStyleCnt="3"/>
      <dgm:spPr>
        <a:blipFill>
          <a:blip xmlns:r="http://schemas.openxmlformats.org/officeDocument/2006/relationships" r:embed="rId1"/>
          <a:srcRect/>
          <a:stretch>
            <a:fillRect t="-18000" b="-18000"/>
          </a:stretch>
        </a:blipFill>
      </dgm:spPr>
    </dgm:pt>
    <dgm:pt modelId="{31929837-880C-464E-8410-79830491D91D}" type="pres">
      <dgm:prSet presAssocID="{6EF4A384-B3F8-4A24-B202-501EE4EADA7F}" presName="sibTrans" presStyleLbl="sibTrans2D1" presStyleIdx="0" presStyleCnt="0"/>
      <dgm:spPr/>
    </dgm:pt>
    <dgm:pt modelId="{1A12AAF8-A964-4178-B08C-8D97EC183CA8}" type="pres">
      <dgm:prSet presAssocID="{179B9CA6-258B-4DFF-A6F4-62CF0EFF67F8}" presName="compNode" presStyleCnt="0"/>
      <dgm:spPr/>
    </dgm:pt>
    <dgm:pt modelId="{C0412538-0A47-49D1-AD2E-CE04B3279016}" type="pres">
      <dgm:prSet presAssocID="{179B9CA6-258B-4DFF-A6F4-62CF0EFF67F8}" presName="node" presStyleLbl="node1" presStyleIdx="2" presStyleCnt="3">
        <dgm:presLayoutVars>
          <dgm:bulletEnabled val="1"/>
        </dgm:presLayoutVars>
      </dgm:prSet>
      <dgm:spPr/>
    </dgm:pt>
    <dgm:pt modelId="{573DABBC-DDAD-45BC-B3B6-16639C257E04}" type="pres">
      <dgm:prSet presAssocID="{179B9CA6-258B-4DFF-A6F4-62CF0EFF67F8}" presName="invisiNode" presStyleLbl="node1" presStyleIdx="2" presStyleCnt="3"/>
      <dgm:spPr/>
    </dgm:pt>
    <dgm:pt modelId="{9AE516E0-189B-4364-A574-86734183E12F}" type="pres">
      <dgm:prSet presAssocID="{179B9CA6-258B-4DFF-A6F4-62CF0EFF67F8}" presName="imagNode" presStyleLbl="fgImgPlace1" presStyleIdx="2" presStyleCnt="3"/>
      <dgm:spPr>
        <a:blipFill>
          <a:blip xmlns:r="http://schemas.openxmlformats.org/officeDocument/2006/relationships" r:embed="rId2"/>
          <a:srcRect/>
          <a:stretch>
            <a:fillRect l="-6000" r="-6000"/>
          </a:stretch>
        </a:blipFill>
      </dgm:spPr>
    </dgm:pt>
  </dgm:ptLst>
  <dgm:cxnLst>
    <dgm:cxn modelId="{F799A520-51F0-41D9-A8D9-FA663E80E01F}" srcId="{A3822D45-AA94-44D2-9014-EDF97BE4CF76}" destId="{56A39507-D6E3-4AF4-BABA-035F6CD3912E}" srcOrd="1" destOrd="0" parTransId="{0AEDCC3D-8328-4D8E-A61B-636F12617CC8}" sibTransId="{6EF4A384-B3F8-4A24-B202-501EE4EADA7F}"/>
    <dgm:cxn modelId="{50982429-36CD-4A2E-A757-B8C3B8F5C928}" type="presOf" srcId="{6EF4A384-B3F8-4A24-B202-501EE4EADA7F}" destId="{31929837-880C-464E-8410-79830491D91D}" srcOrd="0" destOrd="0" presId="urn:microsoft.com/office/officeart/2005/8/layout/pList2"/>
    <dgm:cxn modelId="{90EC3743-1D6E-4EE5-A455-F56DF2801F75}" type="presOf" srcId="{D918D77E-096E-478D-9DC3-BE348B0A99B8}" destId="{602C5ED0-A0F2-41CE-8EF8-7FCDEAA16FE9}" srcOrd="0" destOrd="0" presId="urn:microsoft.com/office/officeart/2005/8/layout/pList2"/>
    <dgm:cxn modelId="{70D5BA47-B294-44F6-974F-10B951D65284}" srcId="{A3822D45-AA94-44D2-9014-EDF97BE4CF76}" destId="{179B9CA6-258B-4DFF-A6F4-62CF0EFF67F8}" srcOrd="2" destOrd="0" parTransId="{7840A68A-13CB-4B10-8E55-4003491041DC}" sibTransId="{D573AC98-65C9-4B87-AFF3-22053C3EFCFA}"/>
    <dgm:cxn modelId="{BCA95695-2D29-433D-B96C-0216405847EF}" type="presOf" srcId="{50AE275F-8384-406C-BC99-77010D469C60}" destId="{DBF5D2B0-00C8-4F8A-87D9-F281023A8BB9}" srcOrd="0" destOrd="0" presId="urn:microsoft.com/office/officeart/2005/8/layout/pList2"/>
    <dgm:cxn modelId="{9BE91298-BCE2-44EB-A5B5-21328DFA024E}" type="presOf" srcId="{56A39507-D6E3-4AF4-BABA-035F6CD3912E}" destId="{C5A9B679-B2B0-41DC-8640-F6F2EB19BB6D}" srcOrd="0" destOrd="0" presId="urn:microsoft.com/office/officeart/2005/8/layout/pList2"/>
    <dgm:cxn modelId="{E87ED1C4-ECE6-47CA-8DC0-C0C4171447DC}" type="presOf" srcId="{179B9CA6-258B-4DFF-A6F4-62CF0EFF67F8}" destId="{C0412538-0A47-49D1-AD2E-CE04B3279016}" srcOrd="0" destOrd="0" presId="urn:microsoft.com/office/officeart/2005/8/layout/pList2"/>
    <dgm:cxn modelId="{8A2AF7E1-3BEE-4FDB-9F96-76B965C678FC}" type="presOf" srcId="{A3822D45-AA94-44D2-9014-EDF97BE4CF76}" destId="{028E394E-EBD8-47D1-83A0-75808C3EFA59}" srcOrd="0" destOrd="0" presId="urn:microsoft.com/office/officeart/2005/8/layout/pList2"/>
    <dgm:cxn modelId="{75AD0CFD-CE82-4949-BAFB-5D5228A9F758}" srcId="{A3822D45-AA94-44D2-9014-EDF97BE4CF76}" destId="{50AE275F-8384-406C-BC99-77010D469C60}" srcOrd="0" destOrd="0" parTransId="{5ADB2224-7AFF-4480-82D9-D0D33BEBCFAB}" sibTransId="{D918D77E-096E-478D-9DC3-BE348B0A99B8}"/>
    <dgm:cxn modelId="{D4EADB48-0672-4AC8-9992-FD5DD9E6A5F7}" type="presParOf" srcId="{028E394E-EBD8-47D1-83A0-75808C3EFA59}" destId="{D2E93BF6-8EE1-4923-8C2C-AEFE6507E59B}" srcOrd="0" destOrd="0" presId="urn:microsoft.com/office/officeart/2005/8/layout/pList2"/>
    <dgm:cxn modelId="{20ECF5A7-B89C-412C-B25D-0B846EE6ECBB}" type="presParOf" srcId="{028E394E-EBD8-47D1-83A0-75808C3EFA59}" destId="{BEE0E74F-9DD7-4A48-BE3D-F1147990915F}" srcOrd="1" destOrd="0" presId="urn:microsoft.com/office/officeart/2005/8/layout/pList2"/>
    <dgm:cxn modelId="{01C4DAE9-2554-4960-977E-CA76F43902FA}" type="presParOf" srcId="{BEE0E74F-9DD7-4A48-BE3D-F1147990915F}" destId="{46988347-9D81-4567-950B-8638EA938CF3}" srcOrd="0" destOrd="0" presId="urn:microsoft.com/office/officeart/2005/8/layout/pList2"/>
    <dgm:cxn modelId="{E404ED93-DF95-4D0C-864A-B4ACD25132F9}" type="presParOf" srcId="{46988347-9D81-4567-950B-8638EA938CF3}" destId="{DBF5D2B0-00C8-4F8A-87D9-F281023A8BB9}" srcOrd="0" destOrd="0" presId="urn:microsoft.com/office/officeart/2005/8/layout/pList2"/>
    <dgm:cxn modelId="{2864CBB5-6408-4F54-99FE-F221C01A6652}" type="presParOf" srcId="{46988347-9D81-4567-950B-8638EA938CF3}" destId="{6A932F98-521B-4A2D-BCD3-517810E4A64F}" srcOrd="1" destOrd="0" presId="urn:microsoft.com/office/officeart/2005/8/layout/pList2"/>
    <dgm:cxn modelId="{3A908929-6218-4F7A-9B50-C34A37515611}" type="presParOf" srcId="{46988347-9D81-4567-950B-8638EA938CF3}" destId="{300F4CCA-9597-4B03-AD89-CB2B475C25F3}" srcOrd="2" destOrd="0" presId="urn:microsoft.com/office/officeart/2005/8/layout/pList2"/>
    <dgm:cxn modelId="{BFA4C9F3-0C5C-448C-8D33-13EE3CD86E9E}" type="presParOf" srcId="{BEE0E74F-9DD7-4A48-BE3D-F1147990915F}" destId="{602C5ED0-A0F2-41CE-8EF8-7FCDEAA16FE9}" srcOrd="1" destOrd="0" presId="urn:microsoft.com/office/officeart/2005/8/layout/pList2"/>
    <dgm:cxn modelId="{6E136CA0-D476-4AC7-A234-A4028B93F2D2}" type="presParOf" srcId="{BEE0E74F-9DD7-4A48-BE3D-F1147990915F}" destId="{364AB5EF-23DD-4754-B4D3-353B9667B5AB}" srcOrd="2" destOrd="0" presId="urn:microsoft.com/office/officeart/2005/8/layout/pList2"/>
    <dgm:cxn modelId="{CD8E7DF9-50EC-49DA-9786-C746D453E2C6}" type="presParOf" srcId="{364AB5EF-23DD-4754-B4D3-353B9667B5AB}" destId="{C5A9B679-B2B0-41DC-8640-F6F2EB19BB6D}" srcOrd="0" destOrd="0" presId="urn:microsoft.com/office/officeart/2005/8/layout/pList2"/>
    <dgm:cxn modelId="{46295EE1-3B90-4A82-BC71-20D913A32E3C}" type="presParOf" srcId="{364AB5EF-23DD-4754-B4D3-353B9667B5AB}" destId="{01254351-3225-42DA-83AF-5869EA8BA693}" srcOrd="1" destOrd="0" presId="urn:microsoft.com/office/officeart/2005/8/layout/pList2"/>
    <dgm:cxn modelId="{BA86CF0B-603B-4042-97F5-4178A5A64390}" type="presParOf" srcId="{364AB5EF-23DD-4754-B4D3-353B9667B5AB}" destId="{B870B58C-ECCD-4CD8-810F-31800A23741D}" srcOrd="2" destOrd="0" presId="urn:microsoft.com/office/officeart/2005/8/layout/pList2"/>
    <dgm:cxn modelId="{30D3D4F1-AB12-4801-B5CD-3AEDDAFBF689}" type="presParOf" srcId="{BEE0E74F-9DD7-4A48-BE3D-F1147990915F}" destId="{31929837-880C-464E-8410-79830491D91D}" srcOrd="3" destOrd="0" presId="urn:microsoft.com/office/officeart/2005/8/layout/pList2"/>
    <dgm:cxn modelId="{D61D0284-EDB7-4221-BDC2-16890CE8B97C}" type="presParOf" srcId="{BEE0E74F-9DD7-4A48-BE3D-F1147990915F}" destId="{1A12AAF8-A964-4178-B08C-8D97EC183CA8}" srcOrd="4" destOrd="0" presId="urn:microsoft.com/office/officeart/2005/8/layout/pList2"/>
    <dgm:cxn modelId="{557413B9-B41A-43D2-8770-77349F9FB039}" type="presParOf" srcId="{1A12AAF8-A964-4178-B08C-8D97EC183CA8}" destId="{C0412538-0A47-49D1-AD2E-CE04B3279016}" srcOrd="0" destOrd="0" presId="urn:microsoft.com/office/officeart/2005/8/layout/pList2"/>
    <dgm:cxn modelId="{8C215C89-3DED-4513-A533-37FB860D7915}" type="presParOf" srcId="{1A12AAF8-A964-4178-B08C-8D97EC183CA8}" destId="{573DABBC-DDAD-45BC-B3B6-16639C257E04}" srcOrd="1" destOrd="0" presId="urn:microsoft.com/office/officeart/2005/8/layout/pList2"/>
    <dgm:cxn modelId="{6117EB83-7F4E-4A04-AE9A-8B9FD5B6FF71}" type="presParOf" srcId="{1A12AAF8-A964-4178-B08C-8D97EC183CA8}" destId="{9AE516E0-189B-4364-A574-86734183E12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E4976-5280-4967-AD43-FA2AEF4A6276}">
      <dsp:nvSpPr>
        <dsp:cNvPr id="0" name=""/>
        <dsp:cNvSpPr/>
      </dsp:nvSpPr>
      <dsp:spPr>
        <a:xfrm>
          <a:off x="0" y="837"/>
          <a:ext cx="795990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C4994E-A609-4411-85A1-092A24004521}">
      <dsp:nvSpPr>
        <dsp:cNvPr id="0" name=""/>
        <dsp:cNvSpPr/>
      </dsp:nvSpPr>
      <dsp:spPr>
        <a:xfrm>
          <a:off x="0" y="837"/>
          <a:ext cx="7959905" cy="761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Her alt ölçüt altında bulunan “örnek kanıtlar” bölümü</a:t>
          </a:r>
          <a:endParaRPr lang="en-US" sz="1800" kern="1200" dirty="0"/>
        </a:p>
      </dsp:txBody>
      <dsp:txXfrm>
        <a:off x="0" y="837"/>
        <a:ext cx="7959905" cy="761813"/>
      </dsp:txXfrm>
    </dsp:sp>
    <dsp:sp modelId="{C7EA1327-3C7A-43A8-B1D4-48C0DF64ADDC}">
      <dsp:nvSpPr>
        <dsp:cNvPr id="0" name=""/>
        <dsp:cNvSpPr/>
      </dsp:nvSpPr>
      <dsp:spPr>
        <a:xfrm>
          <a:off x="0" y="762651"/>
          <a:ext cx="7959905" cy="0"/>
        </a:xfrm>
        <a:prstGeom prst="line">
          <a:avLst/>
        </a:prstGeom>
        <a:gradFill rotWithShape="0">
          <a:gsLst>
            <a:gs pos="0">
              <a:schemeClr val="accent2">
                <a:hueOff val="238474"/>
                <a:satOff val="-5441"/>
                <a:lumOff val="2010"/>
                <a:alphaOff val="0"/>
                <a:shade val="85000"/>
                <a:satMod val="130000"/>
              </a:schemeClr>
            </a:gs>
            <a:gs pos="34000">
              <a:schemeClr val="accent2">
                <a:hueOff val="238474"/>
                <a:satOff val="-5441"/>
                <a:lumOff val="2010"/>
                <a:alphaOff val="0"/>
                <a:shade val="87000"/>
                <a:satMod val="125000"/>
              </a:schemeClr>
            </a:gs>
            <a:gs pos="70000">
              <a:schemeClr val="accent2">
                <a:hueOff val="238474"/>
                <a:satOff val="-5441"/>
                <a:lumOff val="201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238474"/>
                <a:satOff val="-5441"/>
                <a:lumOff val="201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238474"/>
              <a:satOff val="-5441"/>
              <a:lumOff val="201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395F14-04A6-4590-946B-6DF8E17EDA77}">
      <dsp:nvSpPr>
        <dsp:cNvPr id="0" name=""/>
        <dsp:cNvSpPr/>
      </dsp:nvSpPr>
      <dsp:spPr>
        <a:xfrm>
          <a:off x="0" y="762651"/>
          <a:ext cx="7959905" cy="761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Kanıtlar rapor içeriği ve seçilen olgunluk düzeyi ile tutarlı</a:t>
          </a:r>
          <a:endParaRPr lang="en-US" sz="1800" kern="1200"/>
        </a:p>
      </dsp:txBody>
      <dsp:txXfrm>
        <a:off x="0" y="762651"/>
        <a:ext cx="7959905" cy="761813"/>
      </dsp:txXfrm>
    </dsp:sp>
    <dsp:sp modelId="{662199BE-D292-455B-B5BC-32B4830AB19E}">
      <dsp:nvSpPr>
        <dsp:cNvPr id="0" name=""/>
        <dsp:cNvSpPr/>
      </dsp:nvSpPr>
      <dsp:spPr>
        <a:xfrm>
          <a:off x="0" y="1524464"/>
          <a:ext cx="7959905" cy="0"/>
        </a:xfrm>
        <a:prstGeom prst="line">
          <a:avLst/>
        </a:prstGeom>
        <a:gradFill rotWithShape="0">
          <a:gsLst>
            <a:gs pos="0">
              <a:schemeClr val="accent2">
                <a:hueOff val="476947"/>
                <a:satOff val="-10882"/>
                <a:lumOff val="4020"/>
                <a:alphaOff val="0"/>
                <a:shade val="85000"/>
                <a:satMod val="130000"/>
              </a:schemeClr>
            </a:gs>
            <a:gs pos="34000">
              <a:schemeClr val="accent2">
                <a:hueOff val="476947"/>
                <a:satOff val="-10882"/>
                <a:lumOff val="4020"/>
                <a:alphaOff val="0"/>
                <a:shade val="87000"/>
                <a:satMod val="125000"/>
              </a:schemeClr>
            </a:gs>
            <a:gs pos="70000">
              <a:schemeClr val="accent2">
                <a:hueOff val="476947"/>
                <a:satOff val="-10882"/>
                <a:lumOff val="402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476947"/>
                <a:satOff val="-10882"/>
                <a:lumOff val="402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476947"/>
              <a:satOff val="-10882"/>
              <a:lumOff val="402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CEA92E-B636-4681-AE35-30071BE7A9A1}">
      <dsp:nvSpPr>
        <dsp:cNvPr id="0" name=""/>
        <dsp:cNvSpPr/>
      </dsp:nvSpPr>
      <dsp:spPr>
        <a:xfrm>
          <a:off x="0" y="1524464"/>
          <a:ext cx="7959905" cy="761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Daha önceki yıllarda hazırlanan </a:t>
          </a:r>
          <a:r>
            <a:rPr lang="tr-TR" sz="1800" kern="1200" dirty="0" err="1"/>
            <a:t>KIDR’lere</a:t>
          </a:r>
          <a:r>
            <a:rPr lang="tr-TR" sz="1800" kern="1200" dirty="0"/>
            <a:t> yıl belirtilerek atıf </a:t>
          </a:r>
          <a:endParaRPr lang="en-US" sz="1800" kern="1200" dirty="0"/>
        </a:p>
      </dsp:txBody>
      <dsp:txXfrm>
        <a:off x="0" y="1524464"/>
        <a:ext cx="7959905" cy="761813"/>
      </dsp:txXfrm>
    </dsp:sp>
    <dsp:sp modelId="{44CE1554-EFA4-4B7F-A326-AFC0A5CA752C}">
      <dsp:nvSpPr>
        <dsp:cNvPr id="0" name=""/>
        <dsp:cNvSpPr/>
      </dsp:nvSpPr>
      <dsp:spPr>
        <a:xfrm>
          <a:off x="0" y="2286278"/>
          <a:ext cx="7959905" cy="0"/>
        </a:xfrm>
        <a:prstGeom prst="line">
          <a:avLst/>
        </a:prstGeom>
        <a:gradFill rotWithShape="0">
          <a:gsLst>
            <a:gs pos="0">
              <a:schemeClr val="accent2">
                <a:hueOff val="715421"/>
                <a:satOff val="-16323"/>
                <a:lumOff val="6030"/>
                <a:alphaOff val="0"/>
                <a:shade val="85000"/>
                <a:satMod val="130000"/>
              </a:schemeClr>
            </a:gs>
            <a:gs pos="34000">
              <a:schemeClr val="accent2">
                <a:hueOff val="715421"/>
                <a:satOff val="-16323"/>
                <a:lumOff val="6030"/>
                <a:alphaOff val="0"/>
                <a:shade val="87000"/>
                <a:satMod val="125000"/>
              </a:schemeClr>
            </a:gs>
            <a:gs pos="70000">
              <a:schemeClr val="accent2">
                <a:hueOff val="715421"/>
                <a:satOff val="-16323"/>
                <a:lumOff val="603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715421"/>
                <a:satOff val="-16323"/>
                <a:lumOff val="603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715421"/>
              <a:satOff val="-16323"/>
              <a:lumOff val="603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650F04-BBBC-42CC-9EFE-2F8502816BD2}">
      <dsp:nvSpPr>
        <dsp:cNvPr id="0" name=""/>
        <dsp:cNvSpPr/>
      </dsp:nvSpPr>
      <dsp:spPr>
        <a:xfrm>
          <a:off x="0" y="2286278"/>
          <a:ext cx="7959905" cy="761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KGBR/KAR/izleme raporu/ara değerlendirme raporunda yer alan geri bildirimler kapsamında gerçekleştirilen iyileştirmeler</a:t>
          </a:r>
          <a:endParaRPr lang="en-US" sz="1800" kern="1200"/>
        </a:p>
      </dsp:txBody>
      <dsp:txXfrm>
        <a:off x="0" y="2286278"/>
        <a:ext cx="7959905" cy="761813"/>
      </dsp:txXfrm>
    </dsp:sp>
    <dsp:sp modelId="{6EB0A711-314F-47E6-93F0-1989718CEF9A}">
      <dsp:nvSpPr>
        <dsp:cNvPr id="0" name=""/>
        <dsp:cNvSpPr/>
      </dsp:nvSpPr>
      <dsp:spPr>
        <a:xfrm>
          <a:off x="0" y="3048092"/>
          <a:ext cx="7959905" cy="0"/>
        </a:xfrm>
        <a:prstGeom prst="line">
          <a:avLst/>
        </a:prstGeom>
        <a:gradFill rotWithShape="0">
          <a:gsLst>
            <a:gs pos="0">
              <a:schemeClr val="accent2">
                <a:hueOff val="953895"/>
                <a:satOff val="-21764"/>
                <a:lumOff val="8039"/>
                <a:alphaOff val="0"/>
                <a:shade val="85000"/>
                <a:satMod val="130000"/>
              </a:schemeClr>
            </a:gs>
            <a:gs pos="34000">
              <a:schemeClr val="accent2">
                <a:hueOff val="953895"/>
                <a:satOff val="-21764"/>
                <a:lumOff val="8039"/>
                <a:alphaOff val="0"/>
                <a:shade val="87000"/>
                <a:satMod val="125000"/>
              </a:schemeClr>
            </a:gs>
            <a:gs pos="70000">
              <a:schemeClr val="accent2">
                <a:hueOff val="953895"/>
                <a:satOff val="-21764"/>
                <a:lumOff val="803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953895"/>
                <a:satOff val="-21764"/>
                <a:lumOff val="803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953895"/>
              <a:satOff val="-21764"/>
              <a:lumOff val="8039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653ED4-72CA-4B68-BC43-9570DE551AAD}">
      <dsp:nvSpPr>
        <dsp:cNvPr id="0" name=""/>
        <dsp:cNvSpPr/>
      </dsp:nvSpPr>
      <dsp:spPr>
        <a:xfrm>
          <a:off x="0" y="3048092"/>
          <a:ext cx="7959905" cy="761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“Bu husus kurumumuzda mevcuttur”, “bu hususa ilişkin uygulama bulunmaktadır”, “kurumumuzda söz konusu sistem bulunmaktadır” şeklinde kısa cevaplar</a:t>
          </a:r>
          <a:endParaRPr lang="en-US" sz="1800" kern="1200" dirty="0"/>
        </a:p>
      </dsp:txBody>
      <dsp:txXfrm>
        <a:off x="0" y="3048092"/>
        <a:ext cx="7959905" cy="761813"/>
      </dsp:txXfrm>
    </dsp:sp>
    <dsp:sp modelId="{BC2A6C06-2E1A-4C9E-9C50-A448063003DA}">
      <dsp:nvSpPr>
        <dsp:cNvPr id="0" name=""/>
        <dsp:cNvSpPr/>
      </dsp:nvSpPr>
      <dsp:spPr>
        <a:xfrm>
          <a:off x="0" y="3809906"/>
          <a:ext cx="7959905" cy="0"/>
        </a:xfrm>
        <a:prstGeom prst="line">
          <a:avLst/>
        </a:prstGeom>
        <a:gradFill rotWithShape="0">
          <a:gsLst>
            <a:gs pos="0">
              <a:schemeClr val="accent2">
                <a:hueOff val="1192368"/>
                <a:satOff val="-27205"/>
                <a:lumOff val="10049"/>
                <a:alphaOff val="0"/>
                <a:shade val="85000"/>
                <a:satMod val="130000"/>
              </a:schemeClr>
            </a:gs>
            <a:gs pos="34000">
              <a:schemeClr val="accent2">
                <a:hueOff val="1192368"/>
                <a:satOff val="-27205"/>
                <a:lumOff val="10049"/>
                <a:alphaOff val="0"/>
                <a:shade val="87000"/>
                <a:satMod val="125000"/>
              </a:schemeClr>
            </a:gs>
            <a:gs pos="70000">
              <a:schemeClr val="accent2">
                <a:hueOff val="1192368"/>
                <a:satOff val="-27205"/>
                <a:lumOff val="1004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192368"/>
                <a:satOff val="-27205"/>
                <a:lumOff val="1004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1192368"/>
              <a:satOff val="-27205"/>
              <a:lumOff val="10049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DD96AF-B0ED-4E11-80D6-9DC589E547DC}">
      <dsp:nvSpPr>
        <dsp:cNvPr id="0" name=""/>
        <dsp:cNvSpPr/>
      </dsp:nvSpPr>
      <dsp:spPr>
        <a:xfrm>
          <a:off x="0" y="3809906"/>
          <a:ext cx="7959905" cy="761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KİDR metni en fazla 80 sayfa</a:t>
          </a:r>
        </a:p>
      </dsp:txBody>
      <dsp:txXfrm>
        <a:off x="0" y="3809906"/>
        <a:ext cx="7959905" cy="761813"/>
      </dsp:txXfrm>
    </dsp:sp>
    <dsp:sp modelId="{EA188158-0E89-4D9A-A927-346FFB97B68D}">
      <dsp:nvSpPr>
        <dsp:cNvPr id="0" name=""/>
        <dsp:cNvSpPr/>
      </dsp:nvSpPr>
      <dsp:spPr>
        <a:xfrm>
          <a:off x="0" y="4571720"/>
          <a:ext cx="7959905" cy="0"/>
        </a:xfrm>
        <a:prstGeom prst="line">
          <a:avLst/>
        </a:prstGeom>
        <a:gradFill rotWithShape="0">
          <a:gsLst>
            <a:gs pos="0">
              <a:schemeClr val="accent2">
                <a:hueOff val="1430842"/>
                <a:satOff val="-32646"/>
                <a:lumOff val="12059"/>
                <a:alphaOff val="0"/>
                <a:shade val="85000"/>
                <a:satMod val="130000"/>
              </a:schemeClr>
            </a:gs>
            <a:gs pos="34000">
              <a:schemeClr val="accent2">
                <a:hueOff val="1430842"/>
                <a:satOff val="-32646"/>
                <a:lumOff val="12059"/>
                <a:alphaOff val="0"/>
                <a:shade val="87000"/>
                <a:satMod val="125000"/>
              </a:schemeClr>
            </a:gs>
            <a:gs pos="70000">
              <a:schemeClr val="accent2">
                <a:hueOff val="1430842"/>
                <a:satOff val="-32646"/>
                <a:lumOff val="1205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430842"/>
                <a:satOff val="-32646"/>
                <a:lumOff val="1205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1430842"/>
              <a:satOff val="-32646"/>
              <a:lumOff val="12059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295AC2-8D04-479C-8BE6-D4A5F042D5B5}">
      <dsp:nvSpPr>
        <dsp:cNvPr id="0" name=""/>
        <dsp:cNvSpPr/>
      </dsp:nvSpPr>
      <dsp:spPr>
        <a:xfrm>
          <a:off x="0" y="4571720"/>
          <a:ext cx="7959905" cy="761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Raporun ilgili bölümlerine vurgu yapılmalı veya belirli sayfa numaralarına yönlendirme</a:t>
          </a:r>
          <a:endParaRPr lang="en-US" sz="1800" kern="1200" dirty="0"/>
        </a:p>
      </dsp:txBody>
      <dsp:txXfrm>
        <a:off x="0" y="4571720"/>
        <a:ext cx="7959905" cy="761813"/>
      </dsp:txXfrm>
    </dsp:sp>
    <dsp:sp modelId="{BF2AE2E4-0392-4BAF-9D3D-51AE904A1E5F}">
      <dsp:nvSpPr>
        <dsp:cNvPr id="0" name=""/>
        <dsp:cNvSpPr/>
      </dsp:nvSpPr>
      <dsp:spPr>
        <a:xfrm>
          <a:off x="0" y="5333534"/>
          <a:ext cx="7959905" cy="0"/>
        </a:xfrm>
        <a:prstGeom prst="line">
          <a:avLst/>
        </a:prstGeom>
        <a:gradFill rotWithShape="0">
          <a:gsLst>
            <a:gs pos="0">
              <a:schemeClr val="accent2">
                <a:hueOff val="1669316"/>
                <a:satOff val="-38087"/>
                <a:lumOff val="14069"/>
                <a:alphaOff val="0"/>
                <a:shade val="85000"/>
                <a:satMod val="130000"/>
              </a:schemeClr>
            </a:gs>
            <a:gs pos="34000">
              <a:schemeClr val="accent2">
                <a:hueOff val="1669316"/>
                <a:satOff val="-38087"/>
                <a:lumOff val="14069"/>
                <a:alphaOff val="0"/>
                <a:shade val="87000"/>
                <a:satMod val="125000"/>
              </a:schemeClr>
            </a:gs>
            <a:gs pos="70000">
              <a:schemeClr val="accent2">
                <a:hueOff val="1669316"/>
                <a:satOff val="-38087"/>
                <a:lumOff val="1406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669316"/>
                <a:satOff val="-38087"/>
                <a:lumOff val="1406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1669316"/>
              <a:satOff val="-38087"/>
              <a:lumOff val="14069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49C8A5-0F99-4434-82D9-565FCF219AD3}">
      <dsp:nvSpPr>
        <dsp:cNvPr id="0" name=""/>
        <dsp:cNvSpPr/>
      </dsp:nvSpPr>
      <dsp:spPr>
        <a:xfrm>
          <a:off x="0" y="5333534"/>
          <a:ext cx="7959905" cy="761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Kanıtlar içinde yer alan metinler ve KİDR metni tekrarı</a:t>
          </a:r>
          <a:endParaRPr lang="en-US" sz="1800" kern="1200" dirty="0"/>
        </a:p>
      </dsp:txBody>
      <dsp:txXfrm>
        <a:off x="0" y="5333534"/>
        <a:ext cx="7959905" cy="761813"/>
      </dsp:txXfrm>
    </dsp:sp>
    <dsp:sp modelId="{11DCBBCE-9A8D-4286-AD48-3D7BCF3DD288}">
      <dsp:nvSpPr>
        <dsp:cNvPr id="0" name=""/>
        <dsp:cNvSpPr/>
      </dsp:nvSpPr>
      <dsp:spPr>
        <a:xfrm>
          <a:off x="0" y="6095347"/>
          <a:ext cx="7959905" cy="0"/>
        </a:xfrm>
        <a:prstGeom prst="line">
          <a:avLst/>
        </a:prstGeom>
        <a:gradFill rotWithShape="0">
          <a:gsLst>
            <a:gs pos="0">
              <a:schemeClr val="accent2">
                <a:hueOff val="1907789"/>
                <a:satOff val="-43528"/>
                <a:lumOff val="16079"/>
                <a:alphaOff val="0"/>
                <a:shade val="85000"/>
                <a:satMod val="130000"/>
              </a:schemeClr>
            </a:gs>
            <a:gs pos="34000">
              <a:schemeClr val="accent2">
                <a:hueOff val="1907789"/>
                <a:satOff val="-43528"/>
                <a:lumOff val="16079"/>
                <a:alphaOff val="0"/>
                <a:shade val="87000"/>
                <a:satMod val="125000"/>
              </a:schemeClr>
            </a:gs>
            <a:gs pos="70000">
              <a:schemeClr val="accent2">
                <a:hueOff val="1907789"/>
                <a:satOff val="-43528"/>
                <a:lumOff val="1607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907789"/>
                <a:satOff val="-43528"/>
                <a:lumOff val="1607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1907789"/>
              <a:satOff val="-43528"/>
              <a:lumOff val="16079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5B483B-0B0F-4CE3-9563-6643285CEE80}">
      <dsp:nvSpPr>
        <dsp:cNvPr id="0" name=""/>
        <dsp:cNvSpPr/>
      </dsp:nvSpPr>
      <dsp:spPr>
        <a:xfrm>
          <a:off x="0" y="6095347"/>
          <a:ext cx="7959905" cy="761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Web sayfası linklerine her dönemde erişim</a:t>
          </a:r>
          <a:endParaRPr lang="en-US" sz="1800" kern="1200"/>
        </a:p>
      </dsp:txBody>
      <dsp:txXfrm>
        <a:off x="0" y="6095347"/>
        <a:ext cx="7959905" cy="7618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4758C-EA2D-4657-833D-886B58564B4A}">
      <dsp:nvSpPr>
        <dsp:cNvPr id="0" name=""/>
        <dsp:cNvSpPr/>
      </dsp:nvSpPr>
      <dsp:spPr>
        <a:xfrm>
          <a:off x="0" y="1848"/>
          <a:ext cx="100583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B7E3C-4848-4388-8419-EED64006438F}">
      <dsp:nvSpPr>
        <dsp:cNvPr id="0" name=""/>
        <dsp:cNvSpPr/>
      </dsp:nvSpPr>
      <dsp:spPr>
        <a:xfrm>
          <a:off x="0" y="1848"/>
          <a:ext cx="10058399" cy="630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Kanıt olarak eklenen rapor/doküman vb.nin alt ölçütle ilişkili sayfalarına </a:t>
          </a:r>
          <a:r>
            <a:rPr lang="tr-TR" sz="1700" b="1" kern="1200" dirty="0"/>
            <a:t>atıfta</a:t>
          </a:r>
          <a:r>
            <a:rPr lang="tr-TR" sz="1700" kern="1200" dirty="0"/>
            <a:t> bulunulmalıdır. </a:t>
          </a:r>
          <a:endParaRPr lang="en-US" sz="1700" kern="1200" dirty="0"/>
        </a:p>
      </dsp:txBody>
      <dsp:txXfrm>
        <a:off x="0" y="1848"/>
        <a:ext cx="10058399" cy="630397"/>
      </dsp:txXfrm>
    </dsp:sp>
    <dsp:sp modelId="{0262160B-C449-4723-9010-B294351D1B66}">
      <dsp:nvSpPr>
        <dsp:cNvPr id="0" name=""/>
        <dsp:cNvSpPr/>
      </dsp:nvSpPr>
      <dsp:spPr>
        <a:xfrm>
          <a:off x="0" y="632245"/>
          <a:ext cx="10058399" cy="0"/>
        </a:xfrm>
        <a:prstGeom prst="line">
          <a:avLst/>
        </a:prstGeom>
        <a:solidFill>
          <a:schemeClr val="accent2">
            <a:hueOff val="381558"/>
            <a:satOff val="-8706"/>
            <a:lumOff val="3216"/>
            <a:alphaOff val="0"/>
          </a:schemeClr>
        </a:solidFill>
        <a:ln w="15875" cap="flat" cmpd="sng" algn="ctr">
          <a:solidFill>
            <a:schemeClr val="accent2">
              <a:hueOff val="381558"/>
              <a:satOff val="-8706"/>
              <a:lumOff val="3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209513-742F-403E-B1B0-CBB3243DE95C}">
      <dsp:nvSpPr>
        <dsp:cNvPr id="0" name=""/>
        <dsp:cNvSpPr/>
      </dsp:nvSpPr>
      <dsp:spPr>
        <a:xfrm>
          <a:off x="0" y="632245"/>
          <a:ext cx="10058399" cy="630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Kanıtlarda kullanılan </a:t>
          </a:r>
          <a:r>
            <a:rPr lang="tr-TR" sz="1700" b="1" kern="1200" dirty="0"/>
            <a:t>görsel</a:t>
          </a:r>
          <a:r>
            <a:rPr lang="tr-TR" sz="1700" kern="1200" dirty="0"/>
            <a:t> dosyaların (jpeg, </a:t>
          </a:r>
          <a:r>
            <a:rPr lang="tr-TR" sz="1700" kern="1200" dirty="0" err="1"/>
            <a:t>png</a:t>
          </a:r>
          <a:r>
            <a:rPr lang="tr-TR" sz="1700" kern="1200" dirty="0"/>
            <a:t>, vb.) kullanımından kaçınılmalı ve mümkünse görselin bulunduğu web sayfasının bağlantısı paylaşılmalıdır. </a:t>
          </a:r>
          <a:endParaRPr lang="en-US" sz="1700" kern="1200" dirty="0"/>
        </a:p>
      </dsp:txBody>
      <dsp:txXfrm>
        <a:off x="0" y="632245"/>
        <a:ext cx="10058399" cy="630397"/>
      </dsp:txXfrm>
    </dsp:sp>
    <dsp:sp modelId="{65CCED84-82FB-4C9D-9C2F-C3522A7D7137}">
      <dsp:nvSpPr>
        <dsp:cNvPr id="0" name=""/>
        <dsp:cNvSpPr/>
      </dsp:nvSpPr>
      <dsp:spPr>
        <a:xfrm>
          <a:off x="0" y="1262642"/>
          <a:ext cx="10058399" cy="0"/>
        </a:xfrm>
        <a:prstGeom prst="line">
          <a:avLst/>
        </a:prstGeom>
        <a:solidFill>
          <a:schemeClr val="accent2">
            <a:hueOff val="763116"/>
            <a:satOff val="-17411"/>
            <a:lumOff val="6432"/>
            <a:alphaOff val="0"/>
          </a:schemeClr>
        </a:solidFill>
        <a:ln w="15875" cap="flat" cmpd="sng" algn="ctr">
          <a:solidFill>
            <a:schemeClr val="accent2">
              <a:hueOff val="763116"/>
              <a:satOff val="-17411"/>
              <a:lumOff val="6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4DF309-DA90-4E1C-B797-979001E5B535}">
      <dsp:nvSpPr>
        <dsp:cNvPr id="0" name=""/>
        <dsp:cNvSpPr/>
      </dsp:nvSpPr>
      <dsp:spPr>
        <a:xfrm>
          <a:off x="0" y="1262642"/>
          <a:ext cx="10058399" cy="630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Kanıtlar olarak yüklenen ve içinde yalnızca </a:t>
          </a:r>
          <a:r>
            <a:rPr lang="tr-TR" sz="1700" b="1" kern="1200" dirty="0"/>
            <a:t>linklerin</a:t>
          </a:r>
          <a:r>
            <a:rPr lang="tr-TR" sz="1700" kern="1200" dirty="0"/>
            <a:t> bulunduğu </a:t>
          </a:r>
          <a:r>
            <a:rPr lang="tr-TR" sz="1700" kern="1200" dirty="0" err="1"/>
            <a:t>word</a:t>
          </a:r>
          <a:r>
            <a:rPr lang="tr-TR" sz="1700" kern="1200" dirty="0"/>
            <a:t>/PDF dosyaları yerine, bu linkler ilgili </a:t>
          </a:r>
          <a:r>
            <a:rPr lang="tr-TR" sz="1700" b="1" kern="1200" dirty="0"/>
            <a:t>metin içerisine</a:t>
          </a:r>
          <a:r>
            <a:rPr lang="tr-TR" sz="1700" kern="1200" dirty="0"/>
            <a:t> yerleştirilmelidir.</a:t>
          </a:r>
          <a:endParaRPr lang="en-US" sz="1700" kern="1200" dirty="0"/>
        </a:p>
      </dsp:txBody>
      <dsp:txXfrm>
        <a:off x="0" y="1262642"/>
        <a:ext cx="10058399" cy="630397"/>
      </dsp:txXfrm>
    </dsp:sp>
    <dsp:sp modelId="{317BE1EB-C841-4B09-AF29-74604BC515F0}">
      <dsp:nvSpPr>
        <dsp:cNvPr id="0" name=""/>
        <dsp:cNvSpPr/>
      </dsp:nvSpPr>
      <dsp:spPr>
        <a:xfrm>
          <a:off x="0" y="1893040"/>
          <a:ext cx="10058399" cy="0"/>
        </a:xfrm>
        <a:prstGeom prst="line">
          <a:avLst/>
        </a:prstGeom>
        <a:solidFill>
          <a:schemeClr val="accent2">
            <a:hueOff val="1144674"/>
            <a:satOff val="-26117"/>
            <a:lumOff val="9647"/>
            <a:alphaOff val="0"/>
          </a:schemeClr>
        </a:solidFill>
        <a:ln w="15875" cap="flat" cmpd="sng" algn="ctr">
          <a:solidFill>
            <a:schemeClr val="accent2">
              <a:hueOff val="1144674"/>
              <a:satOff val="-26117"/>
              <a:lumOff val="9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968D2F-D3A7-4459-A7AD-456F7EBA3500}">
      <dsp:nvSpPr>
        <dsp:cNvPr id="0" name=""/>
        <dsp:cNvSpPr/>
      </dsp:nvSpPr>
      <dsp:spPr>
        <a:xfrm>
          <a:off x="0" y="1893040"/>
          <a:ext cx="10058399" cy="630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 err="1"/>
            <a:t>KVKK’ya</a:t>
          </a:r>
          <a:r>
            <a:rPr lang="tr-TR" sz="1700" b="1" kern="1200" dirty="0"/>
            <a:t> aykırı </a:t>
          </a:r>
          <a:r>
            <a:rPr lang="tr-TR" sz="1700" kern="1200" dirty="0"/>
            <a:t>olan kanıtlar kullanılmamalıdır.</a:t>
          </a:r>
          <a:endParaRPr lang="en-US" sz="1700" kern="1200" dirty="0"/>
        </a:p>
      </dsp:txBody>
      <dsp:txXfrm>
        <a:off x="0" y="1893040"/>
        <a:ext cx="10058399" cy="630397"/>
      </dsp:txXfrm>
    </dsp:sp>
    <dsp:sp modelId="{23D04067-AC32-4493-9898-B4E4BA060952}">
      <dsp:nvSpPr>
        <dsp:cNvPr id="0" name=""/>
        <dsp:cNvSpPr/>
      </dsp:nvSpPr>
      <dsp:spPr>
        <a:xfrm>
          <a:off x="0" y="2523437"/>
          <a:ext cx="10058399" cy="0"/>
        </a:xfrm>
        <a:prstGeom prst="line">
          <a:avLst/>
        </a:prstGeom>
        <a:solidFill>
          <a:schemeClr val="accent2">
            <a:hueOff val="1526231"/>
            <a:satOff val="-34822"/>
            <a:lumOff val="12863"/>
            <a:alphaOff val="0"/>
          </a:schemeClr>
        </a:solidFill>
        <a:ln w="15875" cap="flat" cmpd="sng" algn="ctr">
          <a:solidFill>
            <a:schemeClr val="accent2">
              <a:hueOff val="1526231"/>
              <a:satOff val="-34822"/>
              <a:lumOff val="12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8D3C31-1A98-44BC-91DD-FDE62F493189}">
      <dsp:nvSpPr>
        <dsp:cNvPr id="0" name=""/>
        <dsp:cNvSpPr/>
      </dsp:nvSpPr>
      <dsp:spPr>
        <a:xfrm>
          <a:off x="0" y="2523437"/>
          <a:ext cx="10058399" cy="630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Kurumun </a:t>
          </a:r>
          <a:r>
            <a:rPr lang="tr-TR" sz="1700" b="1" kern="1200" dirty="0"/>
            <a:t>ticari sır ya da iş sırrı </a:t>
          </a:r>
          <a:r>
            <a:rPr lang="tr-TR" sz="1700" kern="1200" dirty="0"/>
            <a:t>niteliği taşıyan hassas veri ve belgeler paylaşılmamalıdır. </a:t>
          </a:r>
          <a:endParaRPr lang="en-US" sz="1700" kern="1200" dirty="0"/>
        </a:p>
      </dsp:txBody>
      <dsp:txXfrm>
        <a:off x="0" y="2523437"/>
        <a:ext cx="10058399" cy="630397"/>
      </dsp:txXfrm>
    </dsp:sp>
    <dsp:sp modelId="{18CE1EFF-21CA-4D68-B2E1-EDDDA25BDD39}">
      <dsp:nvSpPr>
        <dsp:cNvPr id="0" name=""/>
        <dsp:cNvSpPr/>
      </dsp:nvSpPr>
      <dsp:spPr>
        <a:xfrm>
          <a:off x="0" y="3153834"/>
          <a:ext cx="10058399" cy="0"/>
        </a:xfrm>
        <a:prstGeom prst="line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5875" cap="flat" cmpd="sng" algn="ctr">
          <a:solidFill>
            <a:schemeClr val="accent2">
              <a:hueOff val="1907789"/>
              <a:satOff val="-43528"/>
              <a:lumOff val="16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E77DCB-673A-4953-9E99-394AD1BCB9CF}">
      <dsp:nvSpPr>
        <dsp:cNvPr id="0" name=""/>
        <dsp:cNvSpPr/>
      </dsp:nvSpPr>
      <dsp:spPr>
        <a:xfrm>
          <a:off x="0" y="3153834"/>
          <a:ext cx="10058399" cy="630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Toplantı tutanaklarında </a:t>
          </a:r>
          <a:r>
            <a:rPr lang="tr-TR" sz="1700" b="1" kern="1200" dirty="0"/>
            <a:t>imza sirküleri </a:t>
          </a:r>
          <a:r>
            <a:rPr lang="tr-TR" sz="1700" kern="1200" dirty="0"/>
            <a:t>yerine, alınan kararları içeren kanıtlar (iyileştirmelerin yansıtıldığı kararlar)  kullanılmalıdır. </a:t>
          </a:r>
          <a:endParaRPr lang="en-US" sz="1700" kern="1200" dirty="0"/>
        </a:p>
      </dsp:txBody>
      <dsp:txXfrm>
        <a:off x="0" y="3153834"/>
        <a:ext cx="10058399" cy="6303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6AFC1-26EC-492F-AB07-E8AE6079991C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624031-97A5-4827-B8C0-AB757DA801D5}">
      <dsp:nvSpPr>
        <dsp:cNvPr id="0" name=""/>
        <dsp:cNvSpPr/>
      </dsp:nvSpPr>
      <dsp:spPr>
        <a:xfrm>
          <a:off x="0" y="0"/>
          <a:ext cx="10058399" cy="100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hlinkClick xmlns:r="http://schemas.openxmlformats.org/officeDocument/2006/relationships" r:id="rId1"/>
            </a:rPr>
            <a:t>Anasayfa - Yükseköğretim Kalite Kurulu Başkanlığı</a:t>
          </a:r>
          <a:endParaRPr lang="tr-TR" sz="2800" kern="1200" dirty="0"/>
        </a:p>
      </dsp:txBody>
      <dsp:txXfrm>
        <a:off x="0" y="0"/>
        <a:ext cx="10058399" cy="1005840"/>
      </dsp:txXfrm>
    </dsp:sp>
    <dsp:sp modelId="{AB9E5A0A-2313-49C2-949F-049D4236D13B}">
      <dsp:nvSpPr>
        <dsp:cNvPr id="0" name=""/>
        <dsp:cNvSpPr/>
      </dsp:nvSpPr>
      <dsp:spPr>
        <a:xfrm>
          <a:off x="0" y="1005840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814BF-4FDD-40E8-A2C8-FB6375A6F3D8}">
      <dsp:nvSpPr>
        <dsp:cNvPr id="0" name=""/>
        <dsp:cNvSpPr/>
      </dsp:nvSpPr>
      <dsp:spPr>
        <a:xfrm>
          <a:off x="0" y="1005840"/>
          <a:ext cx="10058399" cy="100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YÖKAK Kurumsal İç Değerlendirme Raporu Hazırlama Kılavuzu </a:t>
          </a:r>
        </a:p>
      </dsp:txBody>
      <dsp:txXfrm>
        <a:off x="0" y="1005840"/>
        <a:ext cx="10058399" cy="1005840"/>
      </dsp:txXfrm>
    </dsp:sp>
    <dsp:sp modelId="{9BEAB4BA-450A-4B35-94D1-03889F9BA430}">
      <dsp:nvSpPr>
        <dsp:cNvPr id="0" name=""/>
        <dsp:cNvSpPr/>
      </dsp:nvSpPr>
      <dsp:spPr>
        <a:xfrm>
          <a:off x="0" y="2011680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1870C-12C1-46F5-AA89-6BBC37892F1B}">
      <dsp:nvSpPr>
        <dsp:cNvPr id="0" name=""/>
        <dsp:cNvSpPr/>
      </dsp:nvSpPr>
      <dsp:spPr>
        <a:xfrm>
          <a:off x="0" y="2011680"/>
          <a:ext cx="10058399" cy="100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YÖKAK </a:t>
          </a:r>
          <a:r>
            <a:rPr lang="tr-TR" sz="2800" kern="1200"/>
            <a:t>Değerlendirme Ölçütleri</a:t>
          </a:r>
          <a:endParaRPr lang="en-US" sz="2800" kern="1200" dirty="0"/>
        </a:p>
      </dsp:txBody>
      <dsp:txXfrm>
        <a:off x="0" y="2011680"/>
        <a:ext cx="10058399" cy="1005840"/>
      </dsp:txXfrm>
    </dsp:sp>
    <dsp:sp modelId="{2A899DD2-DEE5-41E2-9B5B-988F368395E0}">
      <dsp:nvSpPr>
        <dsp:cNvPr id="0" name=""/>
        <dsp:cNvSpPr/>
      </dsp:nvSpPr>
      <dsp:spPr>
        <a:xfrm>
          <a:off x="0" y="3017520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38706E-878A-4C7E-B102-75F323B640DA}">
      <dsp:nvSpPr>
        <dsp:cNvPr id="0" name=""/>
        <dsp:cNvSpPr/>
      </dsp:nvSpPr>
      <dsp:spPr>
        <a:xfrm>
          <a:off x="0" y="3017520"/>
          <a:ext cx="10058399" cy="100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Diğer Üniversitelerin Hazırlamış Olduğu Kurumsal İç Değerlendirme Raporları </a:t>
          </a:r>
          <a:endParaRPr lang="en-US" sz="2800" kern="1200" dirty="0"/>
        </a:p>
      </dsp:txBody>
      <dsp:txXfrm>
        <a:off x="0" y="3017520"/>
        <a:ext cx="10058399" cy="10058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3B8E5-3AE9-470D-ACC9-4AB63F850EFE}">
      <dsp:nvSpPr>
        <dsp:cNvPr id="0" name=""/>
        <dsp:cNvSpPr/>
      </dsp:nvSpPr>
      <dsp:spPr>
        <a:xfrm>
          <a:off x="0" y="491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6FB28C-682D-475D-A80B-CACB12C57E63}">
      <dsp:nvSpPr>
        <dsp:cNvPr id="0" name=""/>
        <dsp:cNvSpPr/>
      </dsp:nvSpPr>
      <dsp:spPr>
        <a:xfrm>
          <a:off x="0" y="491"/>
          <a:ext cx="10058399" cy="402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Nuh Naci Yazgan Üniversitesi Kurumsal İç Değerlendirme Raporları (2016-2024 yılları)</a:t>
          </a:r>
          <a:endParaRPr lang="en-US" sz="1800" kern="1200" dirty="0"/>
        </a:p>
      </dsp:txBody>
      <dsp:txXfrm>
        <a:off x="0" y="491"/>
        <a:ext cx="10058399" cy="402237"/>
      </dsp:txXfrm>
    </dsp:sp>
    <dsp:sp modelId="{82B137E3-1A33-42CF-9771-DFEFAB2BEE93}">
      <dsp:nvSpPr>
        <dsp:cNvPr id="0" name=""/>
        <dsp:cNvSpPr/>
      </dsp:nvSpPr>
      <dsp:spPr>
        <a:xfrm>
          <a:off x="0" y="402728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4CD23-4999-4A4D-BA9A-27637DCE8EA9}">
      <dsp:nvSpPr>
        <dsp:cNvPr id="0" name=""/>
        <dsp:cNvSpPr/>
      </dsp:nvSpPr>
      <dsp:spPr>
        <a:xfrm>
          <a:off x="0" y="402728"/>
          <a:ext cx="10058399" cy="402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Nuh Naci Yazgan Üniversitesi 2024-2028 Dönemi Stratejik Planı</a:t>
          </a:r>
          <a:endParaRPr lang="en-US" sz="1800" kern="1200" dirty="0"/>
        </a:p>
      </dsp:txBody>
      <dsp:txXfrm>
        <a:off x="0" y="402728"/>
        <a:ext cx="10058399" cy="402237"/>
      </dsp:txXfrm>
    </dsp:sp>
    <dsp:sp modelId="{CA364EAB-C5D5-471A-94F3-02EEB120DEAB}">
      <dsp:nvSpPr>
        <dsp:cNvPr id="0" name=""/>
        <dsp:cNvSpPr/>
      </dsp:nvSpPr>
      <dsp:spPr>
        <a:xfrm>
          <a:off x="0" y="804966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4AD89-D17D-4789-A63E-41C6537C66E4}">
      <dsp:nvSpPr>
        <dsp:cNvPr id="0" name=""/>
        <dsp:cNvSpPr/>
      </dsp:nvSpPr>
      <dsp:spPr>
        <a:xfrm>
          <a:off x="0" y="804966"/>
          <a:ext cx="10058399" cy="402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Nuh Naci Yazgan Üniversitesi 2024-2028 Dönemi Stratejik Planı Değerlendirme Raporları</a:t>
          </a:r>
          <a:endParaRPr lang="en-US" sz="1800" kern="1200" dirty="0"/>
        </a:p>
      </dsp:txBody>
      <dsp:txXfrm>
        <a:off x="0" y="804966"/>
        <a:ext cx="10058399" cy="402237"/>
      </dsp:txXfrm>
    </dsp:sp>
    <dsp:sp modelId="{A12CF183-329A-4A2D-9BEC-6D724A4A9B48}">
      <dsp:nvSpPr>
        <dsp:cNvPr id="0" name=""/>
        <dsp:cNvSpPr/>
      </dsp:nvSpPr>
      <dsp:spPr>
        <a:xfrm>
          <a:off x="0" y="1207204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8E462-76BA-44A6-8D1E-4BB79133DC72}">
      <dsp:nvSpPr>
        <dsp:cNvPr id="0" name=""/>
        <dsp:cNvSpPr/>
      </dsp:nvSpPr>
      <dsp:spPr>
        <a:xfrm>
          <a:off x="0" y="1207204"/>
          <a:ext cx="10058399" cy="402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Nuh Naci Yazgan Üniversitesi 2019 Yılı YÖKAK  Kurumsal Geri Bildirim Raporu</a:t>
          </a:r>
          <a:endParaRPr lang="en-US" sz="1800" kern="1200" dirty="0"/>
        </a:p>
      </dsp:txBody>
      <dsp:txXfrm>
        <a:off x="0" y="1207204"/>
        <a:ext cx="10058399" cy="402237"/>
      </dsp:txXfrm>
    </dsp:sp>
    <dsp:sp modelId="{A847B3FC-2AEA-40AA-AB79-1A260279661F}">
      <dsp:nvSpPr>
        <dsp:cNvPr id="0" name=""/>
        <dsp:cNvSpPr/>
      </dsp:nvSpPr>
      <dsp:spPr>
        <a:xfrm>
          <a:off x="0" y="1609442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6FE9D-41E7-4F16-A849-64D0569D0778}">
      <dsp:nvSpPr>
        <dsp:cNvPr id="0" name=""/>
        <dsp:cNvSpPr/>
      </dsp:nvSpPr>
      <dsp:spPr>
        <a:xfrm>
          <a:off x="0" y="1609442"/>
          <a:ext cx="10058399" cy="402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Nuh Naci Yazgan Üniversitesi 2022 Yılı YÖKAK  Kurumsal İzleme Raporu</a:t>
          </a:r>
          <a:endParaRPr lang="en-US" sz="1800" kern="1200" dirty="0"/>
        </a:p>
      </dsp:txBody>
      <dsp:txXfrm>
        <a:off x="0" y="1609442"/>
        <a:ext cx="10058399" cy="402237"/>
      </dsp:txXfrm>
    </dsp:sp>
    <dsp:sp modelId="{F96EAA35-6DF7-4E92-8A1B-2A67ABEF59DC}">
      <dsp:nvSpPr>
        <dsp:cNvPr id="0" name=""/>
        <dsp:cNvSpPr/>
      </dsp:nvSpPr>
      <dsp:spPr>
        <a:xfrm>
          <a:off x="0" y="2011680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D07B9-3741-4F33-A4E8-A3F606BD4D51}">
      <dsp:nvSpPr>
        <dsp:cNvPr id="0" name=""/>
        <dsp:cNvSpPr/>
      </dsp:nvSpPr>
      <dsp:spPr>
        <a:xfrm>
          <a:off x="0" y="2011680"/>
          <a:ext cx="10058399" cy="402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Nuh Naci Yazgan Üniversitesi 2023 Yılı YÖKAK Kurumsal Akreditasyon Raporu</a:t>
          </a:r>
          <a:endParaRPr lang="en-US" sz="1800" kern="1200" dirty="0"/>
        </a:p>
      </dsp:txBody>
      <dsp:txXfrm>
        <a:off x="0" y="2011680"/>
        <a:ext cx="10058399" cy="402237"/>
      </dsp:txXfrm>
    </dsp:sp>
    <dsp:sp modelId="{5F7FCFA9-F003-47AD-8299-FB2F50EA343F}">
      <dsp:nvSpPr>
        <dsp:cNvPr id="0" name=""/>
        <dsp:cNvSpPr/>
      </dsp:nvSpPr>
      <dsp:spPr>
        <a:xfrm>
          <a:off x="0" y="2413917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BFFAD-B431-4294-A4DF-8C0D70EE4815}">
      <dsp:nvSpPr>
        <dsp:cNvPr id="0" name=""/>
        <dsp:cNvSpPr/>
      </dsp:nvSpPr>
      <dsp:spPr>
        <a:xfrm>
          <a:off x="0" y="2413917"/>
          <a:ext cx="10058399" cy="402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Birim Özdeğerlendirme Raporları</a:t>
          </a:r>
          <a:endParaRPr lang="en-US" sz="1800" kern="1200" dirty="0"/>
        </a:p>
      </dsp:txBody>
      <dsp:txXfrm>
        <a:off x="0" y="2413917"/>
        <a:ext cx="10058399" cy="402237"/>
      </dsp:txXfrm>
    </dsp:sp>
    <dsp:sp modelId="{75632FB4-B796-4489-A419-3606F59BC1A8}">
      <dsp:nvSpPr>
        <dsp:cNvPr id="0" name=""/>
        <dsp:cNvSpPr/>
      </dsp:nvSpPr>
      <dsp:spPr>
        <a:xfrm>
          <a:off x="0" y="2816155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86E592-B017-439D-BFC2-95736C67DA53}">
      <dsp:nvSpPr>
        <dsp:cNvPr id="0" name=""/>
        <dsp:cNvSpPr/>
      </dsp:nvSpPr>
      <dsp:spPr>
        <a:xfrm>
          <a:off x="0" y="2816155"/>
          <a:ext cx="10058399" cy="402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İdari Birim Faaliyet Raporları</a:t>
          </a:r>
          <a:endParaRPr lang="en-US" sz="1800" kern="1200" dirty="0"/>
        </a:p>
      </dsp:txBody>
      <dsp:txXfrm>
        <a:off x="0" y="2816155"/>
        <a:ext cx="10058399" cy="402237"/>
      </dsp:txXfrm>
    </dsp:sp>
    <dsp:sp modelId="{81A50FAD-A1E6-433A-9820-A2667ED8C2CE}">
      <dsp:nvSpPr>
        <dsp:cNvPr id="0" name=""/>
        <dsp:cNvSpPr/>
      </dsp:nvSpPr>
      <dsp:spPr>
        <a:xfrm>
          <a:off x="0" y="3218393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FD5B38-8451-4258-82F0-7BAED9F9F331}">
      <dsp:nvSpPr>
        <dsp:cNvPr id="0" name=""/>
        <dsp:cNvSpPr/>
      </dsp:nvSpPr>
      <dsp:spPr>
        <a:xfrm>
          <a:off x="0" y="3218393"/>
          <a:ext cx="10058399" cy="402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>
              <a:solidFill>
                <a:srgbClr val="FF0000"/>
              </a:solidFill>
            </a:rPr>
            <a:t>Akran Değerlendirme Raporları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0" y="3218393"/>
        <a:ext cx="10058399" cy="402237"/>
      </dsp:txXfrm>
    </dsp:sp>
    <dsp:sp modelId="{3288CF98-FFD9-4E66-A42A-5FAE5A2BDE9E}">
      <dsp:nvSpPr>
        <dsp:cNvPr id="0" name=""/>
        <dsp:cNvSpPr/>
      </dsp:nvSpPr>
      <dsp:spPr>
        <a:xfrm>
          <a:off x="0" y="3620631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D33FC8-A64F-416D-9D25-553BED9E6E2D}">
      <dsp:nvSpPr>
        <dsp:cNvPr id="0" name=""/>
        <dsp:cNvSpPr/>
      </dsp:nvSpPr>
      <dsp:spPr>
        <a:xfrm>
          <a:off x="0" y="3620631"/>
          <a:ext cx="10058399" cy="402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>
              <a:solidFill>
                <a:schemeClr val="tx1"/>
              </a:solidFill>
            </a:rPr>
            <a:t>Portal Bilgi Sistemi Göstergeleri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0" y="3620631"/>
        <a:ext cx="10058399" cy="4022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BD9BC-289F-4129-99E4-EEC9A8E077C7}">
      <dsp:nvSpPr>
        <dsp:cNvPr id="0" name=""/>
        <dsp:cNvSpPr/>
      </dsp:nvSpPr>
      <dsp:spPr>
        <a:xfrm>
          <a:off x="0" y="387351"/>
          <a:ext cx="7654637" cy="61425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4085" tIns="270764" rIns="59408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/>
            <a:t>10-26 ARALIK 2025</a:t>
          </a:r>
          <a:endParaRPr lang="tr-TR" sz="1600" kern="1200" dirty="0"/>
        </a:p>
      </dsp:txBody>
      <dsp:txXfrm>
        <a:off x="0" y="387351"/>
        <a:ext cx="7654637" cy="614250"/>
      </dsp:txXfrm>
    </dsp:sp>
    <dsp:sp modelId="{E326161A-5DBE-4D88-84A0-4FBC3F195DBA}">
      <dsp:nvSpPr>
        <dsp:cNvPr id="0" name=""/>
        <dsp:cNvSpPr/>
      </dsp:nvSpPr>
      <dsp:spPr>
        <a:xfrm>
          <a:off x="382731" y="114881"/>
          <a:ext cx="6483477" cy="4643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529" tIns="0" rIns="20252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PORTAL VERİ GİRİŞİ</a:t>
          </a:r>
          <a:endParaRPr lang="tr-TR" sz="1600" kern="1200" dirty="0"/>
        </a:p>
      </dsp:txBody>
      <dsp:txXfrm>
        <a:off x="405399" y="137549"/>
        <a:ext cx="6438141" cy="419013"/>
      </dsp:txXfrm>
    </dsp:sp>
    <dsp:sp modelId="{B6678AD7-EB2E-4F4A-9D2D-1F32D8948CA5}">
      <dsp:nvSpPr>
        <dsp:cNvPr id="0" name=""/>
        <dsp:cNvSpPr/>
      </dsp:nvSpPr>
      <dsp:spPr>
        <a:xfrm>
          <a:off x="0" y="1344270"/>
          <a:ext cx="7654637" cy="61425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4085" tIns="270764" rIns="59408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/>
            <a:t>20 OCAK 2026</a:t>
          </a:r>
        </a:p>
      </dsp:txBody>
      <dsp:txXfrm>
        <a:off x="0" y="1344270"/>
        <a:ext cx="7654637" cy="614250"/>
      </dsp:txXfrm>
    </dsp:sp>
    <dsp:sp modelId="{C27E305A-84E8-4201-A3EA-DF3E2E6BE8CF}">
      <dsp:nvSpPr>
        <dsp:cNvPr id="0" name=""/>
        <dsp:cNvSpPr/>
      </dsp:nvSpPr>
      <dsp:spPr>
        <a:xfrm>
          <a:off x="382731" y="1071801"/>
          <a:ext cx="6483477" cy="4643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529" tIns="0" rIns="20252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KALİTE FAALİYETLERİ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(ANKET DEĞERLENDİRME VE DÖNEM SONU DEĞERLENDİRME TOPLANTILARI)</a:t>
          </a:r>
        </a:p>
      </dsp:txBody>
      <dsp:txXfrm>
        <a:off x="405399" y="1094469"/>
        <a:ext cx="6438141" cy="419013"/>
      </dsp:txXfrm>
    </dsp:sp>
    <dsp:sp modelId="{F8AAB8AC-DEF7-4105-B0FC-F70BE780F744}">
      <dsp:nvSpPr>
        <dsp:cNvPr id="0" name=""/>
        <dsp:cNvSpPr/>
      </dsp:nvSpPr>
      <dsp:spPr>
        <a:xfrm>
          <a:off x="0" y="2301190"/>
          <a:ext cx="7654637" cy="61425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4085" tIns="270764" rIns="59408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/>
            <a:t>02 ŞUBAT 2026</a:t>
          </a:r>
          <a:endParaRPr lang="tr-TR" sz="1600" kern="1200" dirty="0"/>
        </a:p>
      </dsp:txBody>
      <dsp:txXfrm>
        <a:off x="0" y="2301190"/>
        <a:ext cx="7654637" cy="614250"/>
      </dsp:txXfrm>
    </dsp:sp>
    <dsp:sp modelId="{BAD44A54-A1A9-4F0D-B541-15CBEB775137}">
      <dsp:nvSpPr>
        <dsp:cNvPr id="0" name=""/>
        <dsp:cNvSpPr/>
      </dsp:nvSpPr>
      <dsp:spPr>
        <a:xfrm>
          <a:off x="382731" y="2028720"/>
          <a:ext cx="6483477" cy="4643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529" tIns="0" rIns="20252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KIDR ALT KOMİSYON YAZIM İŞLEMLERİNİN TAMAMLANMASI</a:t>
          </a:r>
          <a:endParaRPr lang="tr-TR" sz="1600" kern="1200" dirty="0"/>
        </a:p>
      </dsp:txBody>
      <dsp:txXfrm>
        <a:off x="405399" y="2051388"/>
        <a:ext cx="6438141" cy="419013"/>
      </dsp:txXfrm>
    </dsp:sp>
    <dsp:sp modelId="{B436E4E9-C3FF-4C79-849C-F8B55423FBD4}">
      <dsp:nvSpPr>
        <dsp:cNvPr id="0" name=""/>
        <dsp:cNvSpPr/>
      </dsp:nvSpPr>
      <dsp:spPr>
        <a:xfrm>
          <a:off x="0" y="3258109"/>
          <a:ext cx="7654637" cy="61425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4085" tIns="270764" rIns="59408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/>
            <a:t>20 ŞUBAT 2026</a:t>
          </a:r>
          <a:endParaRPr lang="tr-TR" sz="1600" kern="1200" dirty="0"/>
        </a:p>
      </dsp:txBody>
      <dsp:txXfrm>
        <a:off x="0" y="3258109"/>
        <a:ext cx="7654637" cy="614250"/>
      </dsp:txXfrm>
    </dsp:sp>
    <dsp:sp modelId="{BB3E4C85-0B7D-4967-AD5E-0D4586FF7DC8}">
      <dsp:nvSpPr>
        <dsp:cNvPr id="0" name=""/>
        <dsp:cNvSpPr/>
      </dsp:nvSpPr>
      <dsp:spPr>
        <a:xfrm>
          <a:off x="382731" y="2985640"/>
          <a:ext cx="6483477" cy="4643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529" tIns="0" rIns="20252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KALİTE KOMİSYONU TARAFINDAN RAPORUN REDAKTE EDİLMESİ</a:t>
          </a:r>
          <a:endParaRPr lang="tr-TR" sz="1600" kern="1200" dirty="0"/>
        </a:p>
      </dsp:txBody>
      <dsp:txXfrm>
        <a:off x="405399" y="3008308"/>
        <a:ext cx="6438141" cy="419013"/>
      </dsp:txXfrm>
    </dsp:sp>
    <dsp:sp modelId="{3B9C2ECF-C8FB-4230-8771-BAFAE3CF8C10}">
      <dsp:nvSpPr>
        <dsp:cNvPr id="0" name=""/>
        <dsp:cNvSpPr/>
      </dsp:nvSpPr>
      <dsp:spPr>
        <a:xfrm>
          <a:off x="0" y="4215029"/>
          <a:ext cx="7654637" cy="61425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4085" tIns="270764" rIns="59408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/>
            <a:t>20 ŞUBAT 2026</a:t>
          </a:r>
          <a:endParaRPr lang="tr-TR" sz="1600" kern="1200" dirty="0"/>
        </a:p>
      </dsp:txBody>
      <dsp:txXfrm>
        <a:off x="0" y="4215029"/>
        <a:ext cx="7654637" cy="614250"/>
      </dsp:txXfrm>
    </dsp:sp>
    <dsp:sp modelId="{94458475-E95E-4605-975F-84B7C4756C69}">
      <dsp:nvSpPr>
        <dsp:cNvPr id="0" name=""/>
        <dsp:cNvSpPr/>
      </dsp:nvSpPr>
      <dsp:spPr>
        <a:xfrm>
          <a:off x="382731" y="3942559"/>
          <a:ext cx="6483477" cy="4643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529" tIns="0" rIns="20252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KALİTE KOMİSYONUNUN SENATOYA SUNMAK ÜZERE KARAR ALMASI</a:t>
          </a:r>
          <a:endParaRPr lang="tr-TR" sz="1600" kern="1200" dirty="0"/>
        </a:p>
      </dsp:txBody>
      <dsp:txXfrm>
        <a:off x="405399" y="3965227"/>
        <a:ext cx="6438141" cy="419013"/>
      </dsp:txXfrm>
    </dsp:sp>
    <dsp:sp modelId="{9D5F86D1-14AD-4043-8CB4-58C71AB82BB0}">
      <dsp:nvSpPr>
        <dsp:cNvPr id="0" name=""/>
        <dsp:cNvSpPr/>
      </dsp:nvSpPr>
      <dsp:spPr>
        <a:xfrm>
          <a:off x="0" y="5171949"/>
          <a:ext cx="7654637" cy="61425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4085" tIns="270764" rIns="59408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/>
            <a:t>23-27 ŞUBAT 2026</a:t>
          </a:r>
          <a:endParaRPr lang="tr-TR" sz="1600" kern="1200" dirty="0"/>
        </a:p>
      </dsp:txBody>
      <dsp:txXfrm>
        <a:off x="0" y="5171949"/>
        <a:ext cx="7654637" cy="614250"/>
      </dsp:txXfrm>
    </dsp:sp>
    <dsp:sp modelId="{3FEAE290-BD10-4846-B211-9830CCF9912D}">
      <dsp:nvSpPr>
        <dsp:cNvPr id="0" name=""/>
        <dsp:cNvSpPr/>
      </dsp:nvSpPr>
      <dsp:spPr>
        <a:xfrm>
          <a:off x="382731" y="4899479"/>
          <a:ext cx="6483477" cy="4643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529" tIns="0" rIns="20252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SENATODA GÖRÜŞÜLME SÜRECİNİN TAMAMLANMASI</a:t>
          </a:r>
          <a:endParaRPr lang="tr-TR" sz="1600" kern="1200" dirty="0"/>
        </a:p>
      </dsp:txBody>
      <dsp:txXfrm>
        <a:off x="405399" y="4922147"/>
        <a:ext cx="6438141" cy="419013"/>
      </dsp:txXfrm>
    </dsp:sp>
    <dsp:sp modelId="{2FBD2ADF-7BDB-4D12-885A-24CB7D32E8C7}">
      <dsp:nvSpPr>
        <dsp:cNvPr id="0" name=""/>
        <dsp:cNvSpPr/>
      </dsp:nvSpPr>
      <dsp:spPr>
        <a:xfrm>
          <a:off x="0" y="6128868"/>
          <a:ext cx="7654637" cy="61425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4085" tIns="270764" rIns="59408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/>
            <a:t>27 ŞUBAT 2026</a:t>
          </a:r>
          <a:endParaRPr lang="tr-TR" sz="1600" kern="1200" dirty="0"/>
        </a:p>
      </dsp:txBody>
      <dsp:txXfrm>
        <a:off x="0" y="6128868"/>
        <a:ext cx="7654637" cy="614250"/>
      </dsp:txXfrm>
    </dsp:sp>
    <dsp:sp modelId="{777CA837-F03C-44AD-A62D-A976BE26F638}">
      <dsp:nvSpPr>
        <dsp:cNvPr id="0" name=""/>
        <dsp:cNvSpPr/>
      </dsp:nvSpPr>
      <dsp:spPr>
        <a:xfrm>
          <a:off x="382731" y="5856399"/>
          <a:ext cx="6483477" cy="4643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529" tIns="0" rIns="20252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SİSTEME KIDR YÜKLENMESİ</a:t>
          </a:r>
          <a:endParaRPr lang="tr-TR" sz="1600" kern="1200" dirty="0"/>
        </a:p>
      </dsp:txBody>
      <dsp:txXfrm>
        <a:off x="405399" y="5879067"/>
        <a:ext cx="6438141" cy="4190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D815E-16FB-479D-AB5D-553A555E71D6}">
      <dsp:nvSpPr>
        <dsp:cNvPr id="0" name=""/>
        <dsp:cNvSpPr/>
      </dsp:nvSpPr>
      <dsp:spPr>
        <a:xfrm>
          <a:off x="8215" y="0"/>
          <a:ext cx="11421784" cy="31019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500" kern="1200" dirty="0"/>
            <a:t>PORTAL BİLGİ SİSTEMİ </a:t>
          </a:r>
        </a:p>
      </dsp:txBody>
      <dsp:txXfrm>
        <a:off x="99068" y="90853"/>
        <a:ext cx="11240078" cy="2920256"/>
      </dsp:txXfrm>
    </dsp:sp>
    <dsp:sp modelId="{5EA92E85-B0DF-42CB-BF40-2B73DA65752A}">
      <dsp:nvSpPr>
        <dsp:cNvPr id="0" name=""/>
        <dsp:cNvSpPr/>
      </dsp:nvSpPr>
      <dsp:spPr>
        <a:xfrm>
          <a:off x="4107" y="3407037"/>
          <a:ext cx="3605361" cy="31019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YÖKAK Göstergeleri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b="1" kern="1200" dirty="0">
              <a:solidFill>
                <a:schemeClr val="tx1"/>
              </a:solidFill>
            </a:rPr>
            <a:t>130 gösterge</a:t>
          </a:r>
        </a:p>
      </dsp:txBody>
      <dsp:txXfrm>
        <a:off x="94960" y="3497890"/>
        <a:ext cx="3423655" cy="2920256"/>
      </dsp:txXfrm>
    </dsp:sp>
    <dsp:sp modelId="{68B0F95A-E43C-41AB-A772-2C1C304E8515}">
      <dsp:nvSpPr>
        <dsp:cNvPr id="0" name=""/>
        <dsp:cNvSpPr/>
      </dsp:nvSpPr>
      <dsp:spPr>
        <a:xfrm>
          <a:off x="3912319" y="3407037"/>
          <a:ext cx="3605361" cy="31019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Stratejik Plan 2024-2028 Dönemi Göstergeleri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b="1" kern="1200" dirty="0">
              <a:solidFill>
                <a:schemeClr val="tx1"/>
              </a:solidFill>
            </a:rPr>
            <a:t>52 gösterge</a:t>
          </a:r>
        </a:p>
      </dsp:txBody>
      <dsp:txXfrm>
        <a:off x="4003172" y="3497890"/>
        <a:ext cx="3423655" cy="2920256"/>
      </dsp:txXfrm>
    </dsp:sp>
    <dsp:sp modelId="{10A0A24E-7C9D-4671-8E96-EF45D44AF2EC}">
      <dsp:nvSpPr>
        <dsp:cNvPr id="0" name=""/>
        <dsp:cNvSpPr/>
      </dsp:nvSpPr>
      <dsp:spPr>
        <a:xfrm>
          <a:off x="7820531" y="3407037"/>
          <a:ext cx="3605361" cy="31019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Kalite Alt Komisyon Başkanlıkları Tarafından Talep Edilen Göstergeler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b="1" kern="1200" dirty="0">
              <a:solidFill>
                <a:schemeClr val="tx1"/>
              </a:solidFill>
            </a:rPr>
            <a:t>37 gösterge</a:t>
          </a:r>
        </a:p>
      </dsp:txBody>
      <dsp:txXfrm>
        <a:off x="7911384" y="3497890"/>
        <a:ext cx="3423655" cy="29202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9F609-6E48-4642-AAD9-7F95FAA71EEF}">
      <dsp:nvSpPr>
        <dsp:cNvPr id="0" name=""/>
        <dsp:cNvSpPr/>
      </dsp:nvSpPr>
      <dsp:spPr>
        <a:xfrm>
          <a:off x="2424721" y="1338"/>
          <a:ext cx="5147997" cy="15517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0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4 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0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Amaç</a:t>
          </a:r>
        </a:p>
      </dsp:txBody>
      <dsp:txXfrm>
        <a:off x="3200582" y="1338"/>
        <a:ext cx="3596276" cy="1551721"/>
      </dsp:txXfrm>
    </dsp:sp>
    <dsp:sp modelId="{3EC38756-7265-4FAB-8977-EFE148D4CDC5}">
      <dsp:nvSpPr>
        <dsp:cNvPr id="0" name=""/>
        <dsp:cNvSpPr/>
      </dsp:nvSpPr>
      <dsp:spPr>
        <a:xfrm>
          <a:off x="2424721" y="1585351"/>
          <a:ext cx="5147997" cy="155172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0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12 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0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Stratejik Hedef </a:t>
          </a:r>
        </a:p>
      </dsp:txBody>
      <dsp:txXfrm>
        <a:off x="3200582" y="1585351"/>
        <a:ext cx="3596276" cy="1551721"/>
      </dsp:txXfrm>
    </dsp:sp>
    <dsp:sp modelId="{FDF0294E-FC71-4291-B71D-E48056DC4907}">
      <dsp:nvSpPr>
        <dsp:cNvPr id="0" name=""/>
        <dsp:cNvSpPr/>
      </dsp:nvSpPr>
      <dsp:spPr>
        <a:xfrm>
          <a:off x="2424721" y="3169364"/>
          <a:ext cx="5147997" cy="155172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0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52 Performans Göstergesi</a:t>
          </a:r>
        </a:p>
      </dsp:txBody>
      <dsp:txXfrm>
        <a:off x="3200582" y="3169364"/>
        <a:ext cx="3596276" cy="155172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E93BF6-8EE1-4923-8C2C-AEFE6507E59B}">
      <dsp:nvSpPr>
        <dsp:cNvPr id="0" name=""/>
        <dsp:cNvSpPr/>
      </dsp:nvSpPr>
      <dsp:spPr>
        <a:xfrm>
          <a:off x="0" y="0"/>
          <a:ext cx="12192000" cy="259856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F4CCA-9597-4B03-AD89-CB2B475C25F3}">
      <dsp:nvSpPr>
        <dsp:cNvPr id="0" name=""/>
        <dsp:cNvSpPr/>
      </dsp:nvSpPr>
      <dsp:spPr>
        <a:xfrm>
          <a:off x="369696" y="291279"/>
          <a:ext cx="3672014" cy="201600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F5D2B0-00C8-4F8A-87D9-F281023A8BB9}">
      <dsp:nvSpPr>
        <dsp:cNvPr id="0" name=""/>
        <dsp:cNvSpPr/>
      </dsp:nvSpPr>
      <dsp:spPr>
        <a:xfrm rot="10800000">
          <a:off x="437387" y="2598563"/>
          <a:ext cx="3536632" cy="317602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FORMATI BELLİ GÖSTERGELER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(EXCEL DOSYASI İLE TALEP EDİLENLER)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1. YÖKAK GÖSTERGELERİNE  AİT EXCEL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2. STRATEJİK PLAN GÖSTERGELERİNE AİT EXCEL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3. KALİTE ALT KOMİSYON BAŞKANLIKLARI TARAFINDAN TALEP EDİLEN GÖSTERGELERE AİT EXCEL</a:t>
          </a:r>
        </a:p>
      </dsp:txBody>
      <dsp:txXfrm rot="10800000">
        <a:off x="535061" y="2598563"/>
        <a:ext cx="3341284" cy="3078348"/>
      </dsp:txXfrm>
    </dsp:sp>
    <dsp:sp modelId="{B870B58C-ECCD-4CD8-810F-31800A23741D}">
      <dsp:nvSpPr>
        <dsp:cNvPr id="0" name=""/>
        <dsp:cNvSpPr/>
      </dsp:nvSpPr>
      <dsp:spPr>
        <a:xfrm>
          <a:off x="4395374" y="346475"/>
          <a:ext cx="3536632" cy="190561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t="-18000" b="-1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A9B679-B2B0-41DC-8640-F6F2EB19BB6D}">
      <dsp:nvSpPr>
        <dsp:cNvPr id="0" name=""/>
        <dsp:cNvSpPr/>
      </dsp:nvSpPr>
      <dsp:spPr>
        <a:xfrm rot="10800000">
          <a:off x="4395374" y="2598563"/>
          <a:ext cx="3536632" cy="317602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LİSTE KANITLARI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FORMATI BELLİ OLMAYAN KANIT DOSYALARI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(JPG,EXCEL,WORD,VB.)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İSTENİLEN BİLGİLER STANDART DEĞİLDİR.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600" b="1" kern="1200" dirty="0">
            <a:solidFill>
              <a:srgbClr val="FF0000"/>
            </a:solidFill>
          </a:endParaRPr>
        </a:p>
      </dsp:txBody>
      <dsp:txXfrm rot="10800000">
        <a:off x="4493048" y="2598563"/>
        <a:ext cx="3341284" cy="3078348"/>
      </dsp:txXfrm>
    </dsp:sp>
    <dsp:sp modelId="{9AE516E0-189B-4364-A574-86734183E12F}">
      <dsp:nvSpPr>
        <dsp:cNvPr id="0" name=""/>
        <dsp:cNvSpPr/>
      </dsp:nvSpPr>
      <dsp:spPr>
        <a:xfrm>
          <a:off x="8285670" y="346475"/>
          <a:ext cx="3536632" cy="190561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l="-6000" r="-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412538-0A47-49D1-AD2E-CE04B3279016}">
      <dsp:nvSpPr>
        <dsp:cNvPr id="0" name=""/>
        <dsp:cNvSpPr/>
      </dsp:nvSpPr>
      <dsp:spPr>
        <a:xfrm rot="10800000">
          <a:off x="8285670" y="2598563"/>
          <a:ext cx="3536632" cy="317602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HERHANGİ BİR KANIT DOSYASI İSTENMEYEN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SADECE SAYISAL DEĞERİN GİRİLECEĞİ GÖSTERGELER</a:t>
          </a:r>
        </a:p>
      </dsp:txBody>
      <dsp:txXfrm rot="10800000">
        <a:off x="8383344" y="2598563"/>
        <a:ext cx="3341284" cy="3078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E265E-A418-41C8-BB8C-D5EA9526DD95}" type="datetimeFigureOut">
              <a:rPr lang="tr-TR" smtClean="0"/>
              <a:t>2.12.2025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6ACB3-8FC6-4608-A0E8-270ED87C61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2315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A9C70-C7D2-4720-81FD-5257C6380BA3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2609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6ACB3-8FC6-4608-A0E8-270ED87C6179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2101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2523-59F1-4EBB-A4A1-0AF73224D050}" type="datetimeFigureOut">
              <a:rPr lang="tr-TR" smtClean="0"/>
              <a:t>2.12.2025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A8DD-6B97-4505-801C-7F71AF1F02D3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20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2523-59F1-4EBB-A4A1-0AF73224D050}" type="datetimeFigureOut">
              <a:rPr lang="tr-TR" smtClean="0"/>
              <a:t>2.12.2025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A8DD-6B97-4505-801C-7F71AF1F02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9905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2302"/>
            <a:ext cx="2628900" cy="575989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2523-59F1-4EBB-A4A1-0AF73224D050}" type="datetimeFigureOut">
              <a:rPr lang="tr-TR" smtClean="0"/>
              <a:t>2.12.2025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A8DD-6B97-4505-801C-7F71AF1F02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8730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2523-59F1-4EBB-A4A1-0AF73224D050}" type="datetimeFigureOut">
              <a:rPr lang="tr-TR" smtClean="0"/>
              <a:t>2.12.2025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A8DD-6B97-4505-801C-7F71AF1F02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6726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2523-59F1-4EBB-A4A1-0AF73224D050}" type="datetimeFigureOut">
              <a:rPr lang="tr-TR" smtClean="0"/>
              <a:t>2.12.2025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A8DD-6B97-4505-801C-7F71AF1F02D3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45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2523-59F1-4EBB-A4A1-0AF73224D050}" type="datetimeFigureOut">
              <a:rPr lang="tr-TR" smtClean="0"/>
              <a:t>2.12.2025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A8DD-6B97-4505-801C-7F71AF1F02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200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2523-59F1-4EBB-A4A1-0AF73224D050}" type="datetimeFigureOut">
              <a:rPr lang="tr-TR" smtClean="0"/>
              <a:t>2.12.2025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A8DD-6B97-4505-801C-7F71AF1F02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392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2523-59F1-4EBB-A4A1-0AF73224D050}" type="datetimeFigureOut">
              <a:rPr lang="tr-TR" smtClean="0"/>
              <a:t>2.12.2025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A8DD-6B97-4505-801C-7F71AF1F02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7970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2523-59F1-4EBB-A4A1-0AF73224D050}" type="datetimeFigureOut">
              <a:rPr lang="tr-TR" smtClean="0"/>
              <a:t>2.12.2025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A8DD-6B97-4505-801C-7F71AF1F02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7925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17862523-59F1-4EBB-A4A1-0AF73224D050}" type="datetimeFigureOut">
              <a:rPr lang="tr-TR" smtClean="0"/>
              <a:t>2.12.2025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85A8DD-6B97-4505-801C-7F71AF1F02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0106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2523-59F1-4EBB-A4A1-0AF73224D050}" type="datetimeFigureOut">
              <a:rPr lang="tr-TR" smtClean="0"/>
              <a:t>2.12.2025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A8DD-6B97-4505-801C-7F71AF1F02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50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17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7862523-59F1-4EBB-A4A1-0AF73224D050}" type="datetimeFigureOut">
              <a:rPr lang="tr-TR" smtClean="0"/>
              <a:t>2.12.2025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F85A8DD-6B97-4505-801C-7F71AF1F02D3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58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C5C9F6-B5A8-F9FF-2C83-501924F0D9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6000" b="1" dirty="0"/>
              <a:t>PORTAL VERİ GİRİŞİ</a:t>
            </a:r>
            <a:br>
              <a:rPr lang="tr-TR" sz="6000" b="1" dirty="0"/>
            </a:br>
            <a:r>
              <a:rPr lang="tr-TR" sz="6000" b="1" dirty="0"/>
              <a:t>VE</a:t>
            </a:r>
            <a:br>
              <a:rPr lang="tr-TR" sz="6000" b="1" dirty="0"/>
            </a:br>
            <a:r>
              <a:rPr lang="tr-TR" sz="6000" b="1" dirty="0"/>
              <a:t>KURUMSAL İÇ DEĞERLENDİRME RAPORU YAZIM</a:t>
            </a:r>
            <a:br>
              <a:rPr lang="tr-TR" sz="6000" b="1" dirty="0"/>
            </a:br>
            <a:r>
              <a:rPr lang="tr-TR" sz="6000" b="1" dirty="0"/>
              <a:t> EĞİTİMİ 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9175740-DFDC-F3D6-CA33-A56DBAB26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600" y="5715000"/>
            <a:ext cx="10058400" cy="1143000"/>
          </a:xfrm>
        </p:spPr>
        <p:txBody>
          <a:bodyPr/>
          <a:lstStyle/>
          <a:p>
            <a:pPr algn="r"/>
            <a:r>
              <a:rPr lang="tr-TR" dirty="0"/>
              <a:t>NUH NACİ YAZGAN ÜNİVERSİTESİ KALİTE KOORDİNATÖRLÜĞÜ</a:t>
            </a:r>
          </a:p>
        </p:txBody>
      </p:sp>
    </p:spTree>
    <p:extLst>
      <p:ext uri="{BB962C8B-B14F-4D97-AF65-F5344CB8AC3E}">
        <p14:creationId xmlns:p14="http://schemas.microsoft.com/office/powerpoint/2010/main" val="2627026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5F255A4F-E947-24F7-FE91-02AEA5B0B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4298-4CF3-4EFF-8F37-C10D55606A52}" type="slidenum">
              <a:rPr lang="tr-TR" smtClean="0"/>
              <a:t>10</a:t>
            </a:fld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6BAFBFF2-2933-40CB-EB74-41D52642F0AB}"/>
              </a:ext>
            </a:extLst>
          </p:cNvPr>
          <p:cNvSpPr txBox="1"/>
          <p:nvPr/>
        </p:nvSpPr>
        <p:spPr>
          <a:xfrm>
            <a:off x="365758" y="2274838"/>
            <a:ext cx="48732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tr-TR" sz="2400" dirty="0"/>
              <a:t>Microsoft </a:t>
            </a:r>
            <a:r>
              <a:rPr lang="tr-TR" sz="2400" dirty="0" err="1"/>
              <a:t>Teams</a:t>
            </a:r>
            <a:r>
              <a:rPr lang="tr-TR" sz="2400" dirty="0"/>
              <a:t> yazılımı içerisinde Kalite Komisyonu ekibinde </a:t>
            </a:r>
            <a:r>
              <a:rPr lang="tr-TR" sz="2400" b="1" dirty="0"/>
              <a:t>«2025 Yılı Dosyaları»</a:t>
            </a:r>
            <a:r>
              <a:rPr lang="tr-TR" sz="2400" dirty="0"/>
              <a:t> açınız. </a:t>
            </a:r>
          </a:p>
          <a:p>
            <a:pPr algn="ctr"/>
            <a:r>
              <a:rPr lang="tr-TR" sz="2400" dirty="0"/>
              <a:t>	</a:t>
            </a:r>
            <a:r>
              <a:rPr lang="tr-TR" sz="2400" dirty="0" err="1"/>
              <a:t>Herbir</a:t>
            </a:r>
            <a:r>
              <a:rPr lang="tr-TR" sz="2400" dirty="0"/>
              <a:t> alt komisyon/başlık için dosya oluşturulmuş durumdadır. </a:t>
            </a:r>
          </a:p>
          <a:p>
            <a:pPr marL="342900" indent="-342900" algn="ctr">
              <a:buAutoNum type="arabicPeriod" startAt="2"/>
            </a:pPr>
            <a:endParaRPr lang="tr-TR" sz="24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26C637A-5DEF-9E3E-0555-815547F3C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925" y="2219906"/>
            <a:ext cx="5067560" cy="2418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0618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45F2A-9E9D-D38B-F893-8DF18ACAA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09AF32A9-4752-5202-7D24-B310C6E3E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4298-4CF3-4EFF-8F37-C10D55606A52}" type="slidenum">
              <a:rPr lang="tr-TR" smtClean="0"/>
              <a:t>11</a:t>
            </a:fld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B27F0FA7-EF07-3CEF-5021-C789AB15E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783" y="1878594"/>
            <a:ext cx="5551454" cy="3100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3BD64AE4-5657-7845-CAA2-9C2EB70E98F7}"/>
              </a:ext>
            </a:extLst>
          </p:cNvPr>
          <p:cNvSpPr txBox="1"/>
          <p:nvPr/>
        </p:nvSpPr>
        <p:spPr>
          <a:xfrm>
            <a:off x="262889" y="3013501"/>
            <a:ext cx="4873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 startAt="2"/>
            </a:pPr>
            <a:r>
              <a:rPr lang="tr-TR" sz="2400" dirty="0"/>
              <a:t>Kendi alt komisyonunuza ait dosyayı açınız. </a:t>
            </a:r>
          </a:p>
        </p:txBody>
      </p:sp>
    </p:spTree>
    <p:extLst>
      <p:ext uri="{BB962C8B-B14F-4D97-AF65-F5344CB8AC3E}">
        <p14:creationId xmlns:p14="http://schemas.microsoft.com/office/powerpoint/2010/main" val="2864281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5572F-6A84-E532-DB13-EDF318CCF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2711F73C-0ADE-0E69-6B2D-913E27432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4298-4CF3-4EFF-8F37-C10D55606A52}" type="slidenum">
              <a:rPr lang="tr-TR" smtClean="0"/>
              <a:t>12</a:t>
            </a:fld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B68670D-2DB3-876B-5072-5CE9F95EE4B9}"/>
              </a:ext>
            </a:extLst>
          </p:cNvPr>
          <p:cNvSpPr txBox="1"/>
          <p:nvPr/>
        </p:nvSpPr>
        <p:spPr>
          <a:xfrm>
            <a:off x="0" y="2896647"/>
            <a:ext cx="6403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/>
              <a:t>3. Her bir alt klasör içerisinde 1’den başlayarak kanıt dosyalarınızı ekleyiniz. 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13871A9C-B57E-6A4A-D046-5AC9F2CFC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980" y="1588422"/>
            <a:ext cx="5400000" cy="261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20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tx1"/>
                </a:solidFill>
              </a:rPr>
              <a:t>Faydalı Belgeler</a:t>
            </a:r>
          </a:p>
        </p:txBody>
      </p:sp>
      <p:graphicFrame>
        <p:nvGraphicFramePr>
          <p:cNvPr id="15" name="İçerik Yer Tutucusu 2">
            <a:extLst>
              <a:ext uri="{FF2B5EF4-FFF2-40B4-BE49-F238E27FC236}">
                <a16:creationId xmlns:a16="http://schemas.microsoft.com/office/drawing/2014/main" id="{6A0960A9-756A-94E1-0C21-78FB858348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850322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9373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9001D-4951-F35A-92CB-2B5D74B8E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35E598B-BD57-4384-0BC2-A652E3D7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tr-TR" b="1">
                <a:solidFill>
                  <a:schemeClr val="tx1"/>
                </a:solidFill>
              </a:rPr>
              <a:t>Faydalı Belgeler</a:t>
            </a:r>
          </a:p>
        </p:txBody>
      </p:sp>
      <p:graphicFrame>
        <p:nvGraphicFramePr>
          <p:cNvPr id="15" name="İçerik Yer Tutucusu 2">
            <a:extLst>
              <a:ext uri="{FF2B5EF4-FFF2-40B4-BE49-F238E27FC236}">
                <a16:creationId xmlns:a16="http://schemas.microsoft.com/office/drawing/2014/main" id="{616E0C49-ED5C-78F1-8F85-94CAB0B912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092552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193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D068DB-E7E7-4102-9402-EAA049E13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C8906C-CCD9-4F71-B3DD-BC1331E1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A0D6F13-628B-4FC4-AD48-A2B64677D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5746F23-6A4C-4A1F-A0CE-A0C8537D5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0929CF9-AE82-2318-0BE2-EDF79A1029D6}"/>
              </a:ext>
            </a:extLst>
          </p:cNvPr>
          <p:cNvSpPr txBox="1"/>
          <p:nvPr/>
        </p:nvSpPr>
        <p:spPr>
          <a:xfrm>
            <a:off x="8141110" y="639097"/>
            <a:ext cx="3401961" cy="3686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NUH NACİ YAZGAN ÜNİVERSİTESİ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KURUMSAL İÇ DEĞERLENDİRME RAPORU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HAZIRLAMA TAKVİMİ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BFE64E-CCE4-4F62-BB14-C7028756C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87CC7517-DC26-4B88-BF95-5D09F3E93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7C466A-2605-4E25-9E19-8E277E2EA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1E4615A-B60B-3431-375E-32214FC28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DE94298-4CF3-4EFF-8F37-C10D55606A52}" type="slidenum">
              <a:rPr lang="en-US" smtClean="0"/>
              <a:pPr defTabSz="914400">
                <a:spcAft>
                  <a:spcPts val="600"/>
                </a:spcAft>
              </a:pPr>
              <a:t>15</a:t>
            </a:fld>
            <a:endParaRPr lang="en-US"/>
          </a:p>
        </p:txBody>
      </p:sp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EAFE78B7-520C-95C1-BAE7-48CC282DD6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0572371"/>
              </p:ext>
            </p:extLst>
          </p:nvPr>
        </p:nvGraphicFramePr>
        <p:xfrm>
          <a:off x="228141" y="-33090"/>
          <a:ext cx="7654637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1741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>
            <a:extLst>
              <a:ext uri="{FF2B5EF4-FFF2-40B4-BE49-F238E27FC236}">
                <a16:creationId xmlns:a16="http://schemas.microsoft.com/office/drawing/2014/main" id="{6887EC64-DACC-4108-9FAB-6E288FBC2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8F05C4A0-68A2-4496-87A5-5478E3274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cxnSp>
        <p:nvCxnSpPr>
          <p:cNvPr id="23" name="Straight Connector 12">
            <a:extLst>
              <a:ext uri="{FF2B5EF4-FFF2-40B4-BE49-F238E27FC236}">
                <a16:creationId xmlns:a16="http://schemas.microsoft.com/office/drawing/2014/main" id="{77E041E6-AC36-4409-B797-2FE54253E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14">
            <a:extLst>
              <a:ext uri="{FF2B5EF4-FFF2-40B4-BE49-F238E27FC236}">
                <a16:creationId xmlns:a16="http://schemas.microsoft.com/office/drawing/2014/main" id="{F3B3B6C5-748F-437C-AE76-DB11FEA99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197CEB5D-9BB2-475C-BA8D-AC88BB8C9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FF6B21A0-BA65-2A5B-6356-2B36FAC5D41E}"/>
              </a:ext>
            </a:extLst>
          </p:cNvPr>
          <p:cNvSpPr/>
          <p:nvPr/>
        </p:nvSpPr>
        <p:spPr>
          <a:xfrm>
            <a:off x="4380588" y="965199"/>
            <a:ext cx="6766078" cy="4927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0" cap="none" spc="-5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PORTAL BİLGİ SİSTEMİ VERİ GİRİŞİ</a:t>
            </a:r>
          </a:p>
        </p:txBody>
      </p:sp>
      <p:cxnSp>
        <p:nvCxnSpPr>
          <p:cNvPr id="26" name="Straight Connector 18">
            <a:extLst>
              <a:ext uri="{FF2B5EF4-FFF2-40B4-BE49-F238E27FC236}">
                <a16:creationId xmlns:a16="http://schemas.microsoft.com/office/drawing/2014/main" id="{BB14AD1F-ADD5-46E7-966F-4C0290232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129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4D8E3F-9FA5-D20C-B98A-9B268CDA6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4ACD76A-A016-8BEA-4085-A9504F96B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90E6-1131-4AA6-B8C5-4EA5D9993F42}" type="slidenum">
              <a:rPr lang="tr-TR" smtClean="0"/>
              <a:t>17</a:t>
            </a:fld>
            <a:endParaRPr lang="tr-TR"/>
          </a:p>
        </p:txBody>
      </p:sp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5D469272-0D1E-3E09-1735-39E4A01152CB}"/>
              </a:ext>
            </a:extLst>
          </p:cNvPr>
          <p:cNvGraphicFramePr/>
          <p:nvPr/>
        </p:nvGraphicFramePr>
        <p:xfrm>
          <a:off x="469557" y="188325"/>
          <a:ext cx="11430000" cy="6509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6077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327F0F-7432-6FE5-2B52-28B551C00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9D651F6-AA3D-5133-76BF-A1222870F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17C813C-5653-4B1A-8CC8-DFE42CF94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9853-9426-4E40-BD10-3FFA36568425}" type="slidenum">
              <a:rPr lang="tr-TR" smtClean="0"/>
              <a:t>18</a:t>
            </a:fld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3F08F678-7EA8-93F1-C966-116A96B7B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555"/>
            <a:ext cx="12047220" cy="603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72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4D79AC6-3F64-AABE-392F-38ABA5C8D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STRATEJİK PLAN GÖSTERGELERİ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519A17A-821A-BEF7-C9A8-3E14F6DE9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90E6-1131-4AA6-B8C5-4EA5D9993F42}" type="slidenum">
              <a:rPr lang="tr-TR" smtClean="0"/>
              <a:t>19</a:t>
            </a:fld>
            <a:endParaRPr lang="tr-TR"/>
          </a:p>
        </p:txBody>
      </p:sp>
      <p:graphicFrame>
        <p:nvGraphicFramePr>
          <p:cNvPr id="9" name="Diyagram 8">
            <a:extLst>
              <a:ext uri="{FF2B5EF4-FFF2-40B4-BE49-F238E27FC236}">
                <a16:creationId xmlns:a16="http://schemas.microsoft.com/office/drawing/2014/main" id="{04B4D5E7-0218-4043-EC24-7DC4F71E5662}"/>
              </a:ext>
            </a:extLst>
          </p:cNvPr>
          <p:cNvGraphicFramePr/>
          <p:nvPr/>
        </p:nvGraphicFramePr>
        <p:xfrm>
          <a:off x="1097279" y="1737360"/>
          <a:ext cx="9997441" cy="4722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2905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sim 6" descr="metin, ekran görüntüsü, yazı tipi, tasarı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94A9174-D9D7-B7A2-AC54-AF01097D4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350238"/>
            <a:ext cx="2879083" cy="415752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metin, ekran görüntüsü, yazı tipi, grafik tasarı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45FC220-0560-C87E-79E4-F7E86252F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976" y="1364732"/>
            <a:ext cx="2880360" cy="412954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Resim 8" descr="metin, ekran görüntüsü, yazı tipi, grafik tasarı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768DA0E2-9284-CE89-F6AB-784522A0D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3941" y="1393409"/>
            <a:ext cx="2880360" cy="407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80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77CCB2-B7F4-7FA3-15F7-50B4338B5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Kalite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Alt </a:t>
            </a:r>
            <a:r>
              <a:rPr lang="en-US" sz="3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Komisyon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Başkanlıkları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Tarafından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Talep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Edilen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Göstergeler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3" name="Resim 22" descr="metin, ekran görüntüsü, sayı, numara, yazı tipi içeren bir resim&#10;&#10;Açıklama otomatik olarak oluşturuldu">
            <a:extLst>
              <a:ext uri="{FF2B5EF4-FFF2-40B4-BE49-F238E27FC236}">
                <a16:creationId xmlns:a16="http://schemas.microsoft.com/office/drawing/2014/main" id="{9C4BBAF5-C022-F628-839B-4A6428483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7" y="1804330"/>
            <a:ext cx="7845946" cy="2667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A251B97-822F-4176-6B2E-E380786E2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 vert="horz" lIns="0" tIns="45720" rIns="0" bIns="45720" rtlCol="0">
            <a:normAutofit/>
          </a:bodyPr>
          <a:lstStyle/>
          <a:p>
            <a:pPr algn="ctr"/>
            <a:r>
              <a:rPr lang="en-US" sz="2400" dirty="0" err="1"/>
              <a:t>Liderlik</a:t>
            </a:r>
            <a:r>
              <a:rPr lang="en-US" sz="2400" dirty="0"/>
              <a:t>, </a:t>
            </a:r>
            <a:r>
              <a:rPr lang="en-US" sz="2400" dirty="0" err="1"/>
              <a:t>yönetişim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kalite</a:t>
            </a:r>
            <a:endParaRPr lang="en-US" sz="2400" dirty="0"/>
          </a:p>
          <a:p>
            <a:pPr algn="ctr"/>
            <a:r>
              <a:rPr lang="en-US" sz="2400" dirty="0" err="1"/>
              <a:t>Eğitim</a:t>
            </a:r>
            <a:r>
              <a:rPr lang="en-US" sz="2400" dirty="0"/>
              <a:t>- </a:t>
            </a:r>
            <a:r>
              <a:rPr lang="en-US" sz="2400" dirty="0" err="1"/>
              <a:t>öğretim</a:t>
            </a:r>
            <a:endParaRPr lang="en-US" sz="2400" dirty="0"/>
          </a:p>
          <a:p>
            <a:pPr algn="ctr"/>
            <a:r>
              <a:rPr lang="en-US" sz="2400" dirty="0" err="1"/>
              <a:t>Araştırma-geliştirme</a:t>
            </a:r>
            <a:endParaRPr lang="en-US" sz="2400" dirty="0"/>
          </a:p>
          <a:p>
            <a:pPr algn="ctr"/>
            <a:r>
              <a:rPr lang="en-US" sz="2400" dirty="0" err="1"/>
              <a:t>Toplumsal</a:t>
            </a:r>
            <a:r>
              <a:rPr lang="en-US" sz="2400" dirty="0"/>
              <a:t> </a:t>
            </a:r>
            <a:r>
              <a:rPr lang="en-US" sz="2400" dirty="0" err="1"/>
              <a:t>katkı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alt </a:t>
            </a:r>
            <a:r>
              <a:rPr lang="en-US" sz="2400" dirty="0" err="1"/>
              <a:t>komisyonlarının</a:t>
            </a:r>
            <a:r>
              <a:rPr lang="en-US" sz="2400" dirty="0"/>
              <a:t> </a:t>
            </a:r>
            <a:r>
              <a:rPr lang="en-US" sz="2400" dirty="0" err="1"/>
              <a:t>talep</a:t>
            </a:r>
            <a:r>
              <a:rPr lang="en-US" sz="2400" dirty="0"/>
              <a:t> </a:t>
            </a:r>
            <a:r>
              <a:rPr lang="en-US" sz="2400" dirty="0" err="1"/>
              <a:t>ettiği</a:t>
            </a:r>
            <a:r>
              <a:rPr lang="en-US" sz="2400" dirty="0"/>
              <a:t> </a:t>
            </a:r>
            <a:r>
              <a:rPr lang="en-US" sz="2400" dirty="0" err="1"/>
              <a:t>göstergeler</a:t>
            </a:r>
            <a:endParaRPr lang="en-US" sz="2400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CC27FB2-A4D0-A14A-3FF1-85E88A2D7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96B90E6-1131-4AA6-B8C5-4EA5D9993F42}" type="slidenum">
              <a:rPr lang="en-US" smtClean="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20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00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>
            <a:extLst>
              <a:ext uri="{FF2B5EF4-FFF2-40B4-BE49-F238E27FC236}">
                <a16:creationId xmlns:a16="http://schemas.microsoft.com/office/drawing/2014/main" id="{7F91FFE8-5BF2-5C5E-CBC1-4F9E5CA94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63721"/>
          </a:xfrm>
        </p:spPr>
        <p:txBody>
          <a:bodyPr/>
          <a:lstStyle/>
          <a:p>
            <a:pPr algn="ctr"/>
            <a:r>
              <a:rPr lang="tr-TR" b="1" dirty="0"/>
              <a:t>GÖSTERGE TÜRLERİ</a:t>
            </a:r>
          </a:p>
        </p:txBody>
      </p:sp>
      <p:graphicFrame>
        <p:nvGraphicFramePr>
          <p:cNvPr id="10" name="İçerik Yer Tutucusu 9">
            <a:extLst>
              <a:ext uri="{FF2B5EF4-FFF2-40B4-BE49-F238E27FC236}">
                <a16:creationId xmlns:a16="http://schemas.microsoft.com/office/drawing/2014/main" id="{DDEE9D84-556C-7EFB-BFF8-A73678AC13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768879"/>
              </p:ext>
            </p:extLst>
          </p:nvPr>
        </p:nvGraphicFramePr>
        <p:xfrm>
          <a:off x="0" y="1050325"/>
          <a:ext cx="12192000" cy="5774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8BA6AC6-3238-2EAE-BB8F-F8A6881D5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9853-9426-4E40-BD10-3FFA36568425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0112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F9626B7-CF5B-2BE1-8E45-EDC99DF1F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D2183EE-B9E9-4213-B079-5483DD64ECE2}" type="slidenum">
              <a:rPr lang="en-US" smtClean="0"/>
              <a:pPr defTabSz="914400">
                <a:spcAft>
                  <a:spcPts val="600"/>
                </a:spcAft>
              </a:pPr>
              <a:t>22</a:t>
            </a:fld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CF09355-787F-6E28-D637-21761C0619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38838" y="1924050"/>
            <a:ext cx="6253162" cy="368617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KATILIMINIZ </a:t>
            </a:r>
            <a:br>
              <a:rPr lang="tr-TR" sz="6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n-US" sz="6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VE </a:t>
            </a:r>
            <a:br>
              <a:rPr lang="tr-TR" sz="6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n-US" sz="6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SABIRLA </a:t>
            </a:r>
            <a:r>
              <a:rPr lang="en-US" sz="62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DİNLEDİĞİNİZ İÇİN</a:t>
            </a:r>
          </a:p>
          <a:p>
            <a:pPr algn="ctr"/>
            <a:r>
              <a:rPr lang="en-US" sz="62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TEŞEKKÜR EDERİM.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90A97DA-5179-D512-0C26-8D81F811D6B2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63638"/>
            <a:ext cx="4002088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165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A593325-E2DB-2165-0BE8-3F73B6607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tr-TR"/>
              <a:t>SORULAR İÇİN…</a:t>
            </a:r>
            <a:endParaRPr lang="tr-TR" dirty="0"/>
          </a:p>
        </p:txBody>
      </p:sp>
      <p:pic>
        <p:nvPicPr>
          <p:cNvPr id="18" name="Picture 5" descr="Işıyan devre tahtası">
            <a:extLst>
              <a:ext uri="{FF2B5EF4-FFF2-40B4-BE49-F238E27FC236}">
                <a16:creationId xmlns:a16="http://schemas.microsoft.com/office/drawing/2014/main" id="{1CC41C1F-91C4-F902-0075-B08C76486C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846" r="15934" b="1"/>
          <a:stretch>
            <a:fillRect/>
          </a:stretch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9" name="Straight Connector 13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04E67A-DEA3-E4AD-2E75-45F3504BC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r>
              <a:rPr lang="tr-TR" dirty="0"/>
              <a:t>DR. ÖĞR.ÜYESİ GÜLÇİN CANBULUT</a:t>
            </a:r>
            <a:endParaRPr lang="tr-TR"/>
          </a:p>
          <a:p>
            <a:r>
              <a:rPr lang="tr-TR" dirty="0"/>
              <a:t>MÜHENDİSLİK FAKÜLTESİ </a:t>
            </a:r>
            <a:endParaRPr lang="tr-TR"/>
          </a:p>
          <a:p>
            <a:r>
              <a:rPr lang="tr-TR" dirty="0"/>
              <a:t>ENDÜSTRİ MÜHENDİSLİĞİ BÖLÜMÜ</a:t>
            </a:r>
            <a:endParaRPr lang="tr-TR"/>
          </a:p>
          <a:p>
            <a:r>
              <a:rPr lang="tr-TR" dirty="0"/>
              <a:t>DAHİLİ : 2352</a:t>
            </a:r>
            <a:endParaRPr lang="tr-TR"/>
          </a:p>
          <a:p>
            <a:r>
              <a:rPr lang="tr-TR" dirty="0"/>
              <a:t>elektronik posta: gcanbulut@nny.edu.tr</a:t>
            </a:r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CF34543-4061-BC39-37ED-CE2A402F5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D2183EE-B9E9-4213-B079-5483DD64ECE2}" type="slidenum">
              <a:rPr lang="tr-TR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23</a:t>
            </a:fld>
            <a:endParaRPr lang="tr-TR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028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9D068DB-E7E7-4102-9402-EAA049E13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6C8906C-CCD9-4F71-B3DD-BC1331E1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A0D6F13-628B-4FC4-AD48-A2B64677D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5746F23-6A4C-4A1F-A0CE-A0C8537D5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B1AD05-D0D8-C4C9-6F73-C995187C6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7043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 </a:t>
            </a:r>
            <a:r>
              <a:rPr lang="en-US" sz="4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başlık</a:t>
            </a:r>
            <a:r>
              <a:rPr lang="en-US" sz="4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altında</a:t>
            </a:r>
            <a:r>
              <a:rPr lang="en-US" sz="4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14 </a:t>
            </a:r>
            <a:r>
              <a:rPr lang="en-US" sz="4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ölçüt</a:t>
            </a:r>
            <a:r>
              <a:rPr lang="en-US" sz="4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br>
              <a:rPr lang="tr-TR" sz="41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</a:t>
            </a:r>
            <a:r>
              <a:rPr lang="en-US" sz="4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br>
              <a:rPr lang="tr-TR" sz="41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46 alt </a:t>
            </a:r>
            <a:r>
              <a:rPr lang="en-US" sz="4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ölçüt</a:t>
            </a:r>
            <a:r>
              <a:rPr lang="en-US" sz="4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bulunmaktadır</a:t>
            </a:r>
            <a:r>
              <a:rPr lang="en-US" sz="4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</p:txBody>
      </p:sp>
      <p:pic>
        <p:nvPicPr>
          <p:cNvPr id="7" name="İçerik Yer Tutucusu 4" descr="metin, ekran görüntüsü, daire, diyagram içeren bir resim&#10;&#10;Açıklama otomatik olarak oluşturuldu">
            <a:extLst>
              <a:ext uri="{FF2B5EF4-FFF2-40B4-BE49-F238E27FC236}">
                <a16:creationId xmlns:a16="http://schemas.microsoft.com/office/drawing/2014/main" id="{C1273B8B-6903-C664-317A-C8E20A5EF3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999" y="1205818"/>
            <a:ext cx="6912217" cy="3922682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9BFE64E-CCE4-4F62-BB14-C7028756C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87CC7517-DC26-4B88-BF95-5D09F3E93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87C466A-2605-4E25-9E19-8E277E2EA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0811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EAE418-1C1C-6D3F-258F-CC030B175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3C49C8-EA07-E692-8704-0F94BCACC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79BBFF4-E7D2-E01B-FD3D-DB7E41948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394" y="286605"/>
            <a:ext cx="10513213" cy="577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73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532AA8F-7655-4585-B919-E2A0FD87E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4F4C632-0A12-3185-7CFB-FAE31917B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endParaRPr lang="tr-TR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1AB637-318E-4CDB-8A57-B13978DB7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5F3FF92-985F-E201-9DC0-A7C1B3F13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CADE56-B590-4E65-AF77-CEDAB0E2C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D6EB25-01BC-4EB1-8BED-E81046194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1472CAB-AF2C-DBB6-0344-B8D5D06C0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3342"/>
            <a:ext cx="8439584" cy="4407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958ADDFB-E377-29E7-B063-5D0F90C49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840" y="-20872"/>
            <a:ext cx="5471160" cy="242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0365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9C856094-C750-555A-2A57-ACA3144C9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057" y="643467"/>
            <a:ext cx="9573886" cy="505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3067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3529AFD-5A84-4419-9390-0E9584F35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FFD9C4-5E6D-4E44-8CCD-24EF7B6FF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8CAAD07-71FD-A3FB-3E06-A9A5CC602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tr-TR" sz="3600" b="1">
                <a:solidFill>
                  <a:srgbClr val="FFFFFF"/>
                </a:solidFill>
              </a:rPr>
              <a:t>DİKKAT EDİLMESİ GEREKEN HUSUSLAR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B3B2DB5-1B01-4A7A-B79B-E180757E6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graphicFrame>
        <p:nvGraphicFramePr>
          <p:cNvPr id="17" name="İçerik Yer Tutucusu 2">
            <a:extLst>
              <a:ext uri="{FF2B5EF4-FFF2-40B4-BE49-F238E27FC236}">
                <a16:creationId xmlns:a16="http://schemas.microsoft.com/office/drawing/2014/main" id="{93159C88-767A-82D8-263A-5833AC67EE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1313882"/>
              </p:ext>
            </p:extLst>
          </p:nvPr>
        </p:nvGraphicFramePr>
        <p:xfrm>
          <a:off x="4104079" y="0"/>
          <a:ext cx="7959905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7119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69E953-3E35-CC9B-114D-270F6AA0D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A5281E-BAE0-D9A7-6D90-4D4FF4485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tr-TR" b="1"/>
              <a:t>DİKKAT EDİLMESİ GEREKEN HUSUSLAR</a:t>
            </a:r>
          </a:p>
        </p:txBody>
      </p:sp>
      <p:graphicFrame>
        <p:nvGraphicFramePr>
          <p:cNvPr id="17" name="İçerik Yer Tutucusu 2">
            <a:extLst>
              <a:ext uri="{FF2B5EF4-FFF2-40B4-BE49-F238E27FC236}">
                <a16:creationId xmlns:a16="http://schemas.microsoft.com/office/drawing/2014/main" id="{F225D992-269E-8A7D-096C-09FE4C38D9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833294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6016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A52B12-0826-4A26-ABA2-386F72111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D0DA68-F652-496F-B8B5-9A66255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F50AF6-4E23-4BD9-92C7-45A3E16E41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pic>
        <p:nvPicPr>
          <p:cNvPr id="5" name="Resim 4" descr="metin, ekran görüntüsü, yazı tipi, sayı, numara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39C2A59C-F4B7-BABB-E92D-F0DDE17BD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017" y="854227"/>
            <a:ext cx="6798082" cy="5149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61F884EB-40C1-B66C-A287-DB25A4439A7A}"/>
              </a:ext>
            </a:extLst>
          </p:cNvPr>
          <p:cNvSpPr txBox="1"/>
          <p:nvPr/>
        </p:nvSpPr>
        <p:spPr>
          <a:xfrm>
            <a:off x="285750" y="1554480"/>
            <a:ext cx="35318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/>
              <a:t>A.3.1.1.</a:t>
            </a:r>
          </a:p>
          <a:p>
            <a:pPr algn="ctr"/>
            <a:endParaRPr lang="tr-TR" sz="2400" dirty="0"/>
          </a:p>
          <a:p>
            <a:pPr algn="ctr"/>
            <a:r>
              <a:rPr lang="tr-TR" sz="2400" dirty="0"/>
              <a:t>OLGUNLUK DÜZEYLERİ YAZILMAYACAK…</a:t>
            </a:r>
          </a:p>
        </p:txBody>
      </p: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04D73B37-DF07-E9EB-1D38-F917296C4816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3817620" y="2339310"/>
            <a:ext cx="1005840" cy="39246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dash"/>
            <a:round/>
            <a:headEnd type="none" w="lg" len="sm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5" name="Resim 14">
            <a:extLst>
              <a:ext uri="{FF2B5EF4-FFF2-40B4-BE49-F238E27FC236}">
                <a16:creationId xmlns:a16="http://schemas.microsoft.com/office/drawing/2014/main" id="{B195CA20-14D4-9AF7-118D-2DB2A5C69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35" y="4126231"/>
            <a:ext cx="4227813" cy="2056897"/>
          </a:xfrm>
          <a:prstGeom prst="rect">
            <a:avLst/>
          </a:prstGeom>
        </p:spPr>
      </p:pic>
      <p:sp>
        <p:nvSpPr>
          <p:cNvPr id="16" name="Dikdörtgen 15">
            <a:extLst>
              <a:ext uri="{FF2B5EF4-FFF2-40B4-BE49-F238E27FC236}">
                <a16:creationId xmlns:a16="http://schemas.microsoft.com/office/drawing/2014/main" id="{8ABB2FFD-A66D-E875-1C5C-35B94149C248}"/>
              </a:ext>
            </a:extLst>
          </p:cNvPr>
          <p:cNvSpPr/>
          <p:nvPr/>
        </p:nvSpPr>
        <p:spPr>
          <a:xfrm>
            <a:off x="1531620" y="4674870"/>
            <a:ext cx="468000" cy="1600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AE649BD0-9529-B975-D75A-371C2D8B2FAE}"/>
              </a:ext>
            </a:extLst>
          </p:cNvPr>
          <p:cNvSpPr/>
          <p:nvPr/>
        </p:nvSpPr>
        <p:spPr>
          <a:xfrm>
            <a:off x="975360" y="5348989"/>
            <a:ext cx="468000" cy="1600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4139B666-6A4A-5C58-25ED-E530C4725A31}"/>
              </a:ext>
            </a:extLst>
          </p:cNvPr>
          <p:cNvSpPr/>
          <p:nvPr/>
        </p:nvSpPr>
        <p:spPr>
          <a:xfrm>
            <a:off x="1255080" y="6023108"/>
            <a:ext cx="468000" cy="1600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03EF5F9D-ABBB-42F0-CA6A-654DDCE78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9804" y="5071080"/>
            <a:ext cx="4426177" cy="1720938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ECAA4A51-24E9-49D8-89E5-D5845B3C44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832" y="5121882"/>
            <a:ext cx="1619333" cy="16193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767943942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0b35b87-6884-406f-b2b0-d6d8ec2fa61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E998964C01848B448C3179F5EC9A30D8" ma:contentTypeVersion="15" ma:contentTypeDescription="Yeni belge oluşturun." ma:contentTypeScope="" ma:versionID="9636a0465503a3fac4683525e80ba279">
  <xsd:schema xmlns:xsd="http://www.w3.org/2001/XMLSchema" xmlns:xs="http://www.w3.org/2001/XMLSchema" xmlns:p="http://schemas.microsoft.com/office/2006/metadata/properties" xmlns:ns3="b06d6d2a-1d9e-4778-967b-b92c8e5abd64" xmlns:ns4="50b35b87-6884-406f-b2b0-d6d8ec2fa61c" targetNamespace="http://schemas.microsoft.com/office/2006/metadata/properties" ma:root="true" ma:fieldsID="115e28fe0564107ce3808be540d3be04" ns3:_="" ns4:_="">
    <xsd:import namespace="b06d6d2a-1d9e-4778-967b-b92c8e5abd64"/>
    <xsd:import namespace="50b35b87-6884-406f-b2b0-d6d8ec2fa61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GenerationTime" minOccurs="0"/>
                <xsd:element ref="ns4:MediaServiceEventHashCode" minOccurs="0"/>
                <xsd:element ref="ns4:MediaServiceSearchPropertie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6d6d2a-1d9e-4778-967b-b92c8e5abd6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Ayrıntıları ile Paylaşıld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İpucu Paylaşımı Karması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b35b87-6884-406f-b2b0-d6d8ec2fa6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8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93B60E-9CC9-495D-8D5E-5E7BE736668A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50b35b87-6884-406f-b2b0-d6d8ec2fa61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b06d6d2a-1d9e-4778-967b-b92c8e5abd6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A2193F9-570C-4380-A6DC-B90FA577E9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6d6d2a-1d9e-4778-967b-b92c8e5abd64"/>
    <ds:schemaRef ds:uri="50b35b87-6884-406f-b2b0-d6d8ec2fa6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36D301-EB6E-49D6-BC5C-4BD0BB2FF8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198</TotalTime>
  <Words>645</Words>
  <Application>Microsoft Office PowerPoint</Application>
  <PresentationFormat>Geniş ekran</PresentationFormat>
  <Paragraphs>116</Paragraphs>
  <Slides>23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7" baseType="lpstr">
      <vt:lpstr>Aptos</vt:lpstr>
      <vt:lpstr>Calibri</vt:lpstr>
      <vt:lpstr>Calibri Light</vt:lpstr>
      <vt:lpstr>Geçmişe bakış</vt:lpstr>
      <vt:lpstr>PORTAL VERİ GİRİŞİ VE KURUMSAL İÇ DEĞERLENDİRME RAPORU YAZIM  EĞİTİMİ </vt:lpstr>
      <vt:lpstr>PowerPoint Sunusu</vt:lpstr>
      <vt:lpstr>4 başlık altında 14 ölçüt  ve  46 alt ölçüt bulunmaktadır. </vt:lpstr>
      <vt:lpstr>PowerPoint Sunusu</vt:lpstr>
      <vt:lpstr>PowerPoint Sunusu</vt:lpstr>
      <vt:lpstr>PowerPoint Sunusu</vt:lpstr>
      <vt:lpstr>DİKKAT EDİLMESİ GEREKEN HUSUSLAR</vt:lpstr>
      <vt:lpstr>DİKKAT EDİLMESİ GEREKEN HUSUSLAR</vt:lpstr>
      <vt:lpstr>PowerPoint Sunusu</vt:lpstr>
      <vt:lpstr>PowerPoint Sunusu</vt:lpstr>
      <vt:lpstr>PowerPoint Sunusu</vt:lpstr>
      <vt:lpstr>PowerPoint Sunusu</vt:lpstr>
      <vt:lpstr>Faydalı Belgeler</vt:lpstr>
      <vt:lpstr>Faydalı Belgeler</vt:lpstr>
      <vt:lpstr>PowerPoint Sunusu</vt:lpstr>
      <vt:lpstr>PowerPoint Sunusu</vt:lpstr>
      <vt:lpstr>PowerPoint Sunusu</vt:lpstr>
      <vt:lpstr>PowerPoint Sunusu</vt:lpstr>
      <vt:lpstr>STRATEJİK PLAN GÖSTERGELERİ</vt:lpstr>
      <vt:lpstr>Kalite Alt Komisyon Başkanlıkları Tarafından Talep Edilen Göstergeler</vt:lpstr>
      <vt:lpstr>GÖSTERGE TÜRLERİ</vt:lpstr>
      <vt:lpstr>KATILIMINIZ  VE  SABIRLA DİNLEDİĞİNİZ İÇİN TEŞEKKÜR EDERİM.</vt:lpstr>
      <vt:lpstr>SORULAR İÇİN…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Gülçin Canbulut</dc:creator>
  <cp:lastModifiedBy>Gülçin Canbulut</cp:lastModifiedBy>
  <cp:revision>8</cp:revision>
  <dcterms:created xsi:type="dcterms:W3CDTF">2025-12-01T16:37:13Z</dcterms:created>
  <dcterms:modified xsi:type="dcterms:W3CDTF">2025-12-02T09:06:25Z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0x010100E998964C01848B448C3179F5EC9A30D8</vt:lpwstr>
  </property>
</Properties>
</file>